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22" r:id="rId2"/>
    <p:sldId id="261" r:id="rId3"/>
    <p:sldId id="317" r:id="rId4"/>
    <p:sldId id="325" r:id="rId5"/>
    <p:sldId id="327" r:id="rId6"/>
    <p:sldId id="316" r:id="rId7"/>
    <p:sldId id="331" r:id="rId8"/>
    <p:sldId id="342" r:id="rId9"/>
    <p:sldId id="347" r:id="rId10"/>
    <p:sldId id="348" r:id="rId11"/>
    <p:sldId id="319" r:id="rId12"/>
    <p:sldId id="311" r:id="rId13"/>
    <p:sldId id="312" r:id="rId14"/>
    <p:sldId id="294" r:id="rId15"/>
    <p:sldId id="352" r:id="rId16"/>
    <p:sldId id="349" r:id="rId17"/>
    <p:sldId id="350" r:id="rId18"/>
    <p:sldId id="35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5F2987"/>
    <a:srgbClr val="A50021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1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6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638DF-5042-4DC6-B021-A7DC4DE58BE4}" type="doc">
      <dgm:prSet loTypeId="urn:microsoft.com/office/officeart/2005/8/layout/hChevron3" loCatId="process" qsTypeId="urn:microsoft.com/office/officeart/2005/8/quickstyle/simple1" qsCatId="simple" csTypeId="urn:microsoft.com/office/officeart/2005/8/colors/accent0_1" csCatId="mainScheme" phldr="1"/>
      <dgm:spPr/>
    </dgm:pt>
    <dgm:pt modelId="{C1F4E3E1-906E-4E10-9A31-0ECBC2C6DFF8}">
      <dgm:prSet phldrT="[Текст]" custT="1"/>
      <dgm:spPr>
        <a:solidFill>
          <a:srgbClr val="00978F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2006 год - Переход на единую учетную систему (РСБУ учет)</a:t>
          </a:r>
          <a:endParaRPr lang="ru-RU" sz="1200" dirty="0">
            <a:solidFill>
              <a:schemeClr val="bg1"/>
            </a:solidFill>
          </a:endParaRPr>
        </a:p>
      </dgm:t>
    </dgm:pt>
    <dgm:pt modelId="{9568DC9F-95E8-4696-A11D-8DBE13E6767E}" type="parTrans" cxnId="{5C61FD72-866B-43B0-A62D-FFFFD56466B3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DC6A371B-E71B-4874-B2A4-BDB0B4AAB337}" type="sibTrans" cxnId="{5C61FD72-866B-43B0-A62D-FFFFD56466B3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47BF945-2E69-42A3-8D24-51C1DD7BF5CF}">
      <dgm:prSet phldrT="[Текст]" custT="1"/>
      <dgm:spPr>
        <a:solidFill>
          <a:srgbClr val="00978F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2007-2008 год – Создание Единой методологии учета</a:t>
          </a:r>
        </a:p>
      </dgm:t>
    </dgm:pt>
    <dgm:pt modelId="{AA6E2C20-D403-430A-B0BF-9C933D33ED5F}" type="parTrans" cxnId="{52426A91-2712-40FB-B549-DF65DF7B31F9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1D3096D6-EE44-4A4D-9A01-3253F2541CBC}" type="sibTrans" cxnId="{52426A91-2712-40FB-B549-DF65DF7B31F9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57F23859-C9EA-42DC-83E0-1EF2A0D2F0B4}">
      <dgm:prSet phldrT="[Текст]" custT="1"/>
      <dgm:spPr>
        <a:solidFill>
          <a:srgbClr val="00978F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2009 год – Централизация и интеграция в единую учетную систему </a:t>
          </a:r>
          <a:r>
            <a:rPr lang="en-US" sz="1200" dirty="0" smtClean="0">
              <a:solidFill>
                <a:schemeClr val="bg1"/>
              </a:solidFill>
            </a:rPr>
            <a:t>IFRS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endParaRPr lang="ru-RU" sz="1200" dirty="0">
            <a:solidFill>
              <a:schemeClr val="bg1"/>
            </a:solidFill>
          </a:endParaRPr>
        </a:p>
      </dgm:t>
    </dgm:pt>
    <dgm:pt modelId="{817B552A-A181-4224-A8FE-C12F4B0B95C7}" type="parTrans" cxnId="{30E45043-E1D1-4216-B477-7C778DC0960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07BF5497-7264-4A82-935E-2F1720461D03}" type="sibTrans" cxnId="{30E45043-E1D1-4216-B477-7C778DC0960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ADCA6228-7F41-4697-B559-DBD3D6F855A8}">
      <dgm:prSet phldrT="[Текст]" custT="1"/>
      <dgm:spPr>
        <a:solidFill>
          <a:srgbClr val="00978F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2010 – проектный период ОЦО</a:t>
          </a:r>
          <a:endParaRPr lang="ru-RU" sz="1200" dirty="0">
            <a:solidFill>
              <a:schemeClr val="bg1"/>
            </a:solidFill>
          </a:endParaRPr>
        </a:p>
      </dgm:t>
    </dgm:pt>
    <dgm:pt modelId="{90FF23A8-4925-4E50-9C4D-318D1651534C}" type="parTrans" cxnId="{8209E9CB-EEF6-43FE-9FEF-A55579C61212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3C0DD11-FC14-4B44-90F9-44FDE2104D5A}" type="sibTrans" cxnId="{8209E9CB-EEF6-43FE-9FEF-A55579C61212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FD5754DB-82CF-4BA0-8E71-BC84C1AC9F3B}">
      <dgm:prSet phldrT="[Текст]" custT="1"/>
      <dgm:spPr>
        <a:solidFill>
          <a:srgbClr val="00978F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2011 – миграция компаний на обслуживание в ОЦО</a:t>
          </a:r>
          <a:endParaRPr lang="ru-RU" sz="1200" dirty="0">
            <a:solidFill>
              <a:schemeClr val="bg1"/>
            </a:solidFill>
          </a:endParaRPr>
        </a:p>
      </dgm:t>
    </dgm:pt>
    <dgm:pt modelId="{E37211B8-C5F3-4709-9C78-01D18197E539}" type="parTrans" cxnId="{06B1BFD0-95CB-47CA-86B8-1A49116EDCEE}">
      <dgm:prSet/>
      <dgm:spPr/>
      <dgm:t>
        <a:bodyPr/>
        <a:lstStyle/>
        <a:p>
          <a:endParaRPr lang="ru-RU"/>
        </a:p>
      </dgm:t>
    </dgm:pt>
    <dgm:pt modelId="{B9477F51-2510-4ECE-9118-A2DD752F79F3}" type="sibTrans" cxnId="{06B1BFD0-95CB-47CA-86B8-1A49116EDCEE}">
      <dgm:prSet/>
      <dgm:spPr/>
      <dgm:t>
        <a:bodyPr/>
        <a:lstStyle/>
        <a:p>
          <a:endParaRPr lang="ru-RU"/>
        </a:p>
      </dgm:t>
    </dgm:pt>
    <dgm:pt modelId="{EEBF873D-F50D-4A3D-B06C-48229D0822C5}" type="pres">
      <dgm:prSet presAssocID="{E99638DF-5042-4DC6-B021-A7DC4DE58BE4}" presName="Name0" presStyleCnt="0">
        <dgm:presLayoutVars>
          <dgm:dir/>
          <dgm:resizeHandles val="exact"/>
        </dgm:presLayoutVars>
      </dgm:prSet>
      <dgm:spPr/>
    </dgm:pt>
    <dgm:pt modelId="{9FDCFA68-4514-49E7-AEA2-E116BC3C9D26}" type="pres">
      <dgm:prSet presAssocID="{C1F4E3E1-906E-4E10-9A31-0ECBC2C6DFF8}" presName="parTxOnly" presStyleLbl="node1" presStyleIdx="0" presStyleCnt="5" custScaleX="89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8D092-236C-48A8-8DD5-F5E431FC031E}" type="pres">
      <dgm:prSet presAssocID="{DC6A371B-E71B-4874-B2A4-BDB0B4AAB337}" presName="parSpace" presStyleCnt="0"/>
      <dgm:spPr/>
    </dgm:pt>
    <dgm:pt modelId="{11303733-8409-4C1C-A895-C1DAF61C6762}" type="pres">
      <dgm:prSet presAssocID="{747BF945-2E69-42A3-8D24-51C1DD7BF5CF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CC8E1-F566-4E73-BCBC-402F4A386CB3}" type="pres">
      <dgm:prSet presAssocID="{1D3096D6-EE44-4A4D-9A01-3253F2541CBC}" presName="parSpace" presStyleCnt="0"/>
      <dgm:spPr/>
    </dgm:pt>
    <dgm:pt modelId="{00429AC3-FD52-4003-84A1-DA91A209CE43}" type="pres">
      <dgm:prSet presAssocID="{57F23859-C9EA-42DC-83E0-1EF2A0D2F0B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25DE9-5352-4919-AA18-57A6BAB8F8DE}" type="pres">
      <dgm:prSet presAssocID="{07BF5497-7264-4A82-935E-2F1720461D03}" presName="parSpace" presStyleCnt="0"/>
      <dgm:spPr/>
    </dgm:pt>
    <dgm:pt modelId="{829742A6-4CCF-4CA0-B1AA-CD90A738F785}" type="pres">
      <dgm:prSet presAssocID="{ADCA6228-7F41-4697-B559-DBD3D6F855A8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09E5C-944C-42F7-B5A2-AFE3F4E8B66B}" type="pres">
      <dgm:prSet presAssocID="{E3C0DD11-FC14-4B44-90F9-44FDE2104D5A}" presName="parSpace" presStyleCnt="0"/>
      <dgm:spPr/>
    </dgm:pt>
    <dgm:pt modelId="{2852669B-DBC6-42E7-A246-197200EC6635}" type="pres">
      <dgm:prSet presAssocID="{FD5754DB-82CF-4BA0-8E71-BC84C1AC9F3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08F93-4820-478F-8180-003158053A03}" type="presOf" srcId="{747BF945-2E69-42A3-8D24-51C1DD7BF5CF}" destId="{11303733-8409-4C1C-A895-C1DAF61C6762}" srcOrd="0" destOrd="0" presId="urn:microsoft.com/office/officeart/2005/8/layout/hChevron3"/>
    <dgm:cxn modelId="{9BB2B908-19A0-4EE4-ADB6-2101C541D99D}" type="presOf" srcId="{C1F4E3E1-906E-4E10-9A31-0ECBC2C6DFF8}" destId="{9FDCFA68-4514-49E7-AEA2-E116BC3C9D26}" srcOrd="0" destOrd="0" presId="urn:microsoft.com/office/officeart/2005/8/layout/hChevron3"/>
    <dgm:cxn modelId="{52426A91-2712-40FB-B549-DF65DF7B31F9}" srcId="{E99638DF-5042-4DC6-B021-A7DC4DE58BE4}" destId="{747BF945-2E69-42A3-8D24-51C1DD7BF5CF}" srcOrd="1" destOrd="0" parTransId="{AA6E2C20-D403-430A-B0BF-9C933D33ED5F}" sibTransId="{1D3096D6-EE44-4A4D-9A01-3253F2541CBC}"/>
    <dgm:cxn modelId="{06B1BFD0-95CB-47CA-86B8-1A49116EDCEE}" srcId="{E99638DF-5042-4DC6-B021-A7DC4DE58BE4}" destId="{FD5754DB-82CF-4BA0-8E71-BC84C1AC9F3B}" srcOrd="4" destOrd="0" parTransId="{E37211B8-C5F3-4709-9C78-01D18197E539}" sibTransId="{B9477F51-2510-4ECE-9118-A2DD752F79F3}"/>
    <dgm:cxn modelId="{F954B078-227F-4429-B619-121A01D7BD41}" type="presOf" srcId="{ADCA6228-7F41-4697-B559-DBD3D6F855A8}" destId="{829742A6-4CCF-4CA0-B1AA-CD90A738F785}" srcOrd="0" destOrd="0" presId="urn:microsoft.com/office/officeart/2005/8/layout/hChevron3"/>
    <dgm:cxn modelId="{8209E9CB-EEF6-43FE-9FEF-A55579C61212}" srcId="{E99638DF-5042-4DC6-B021-A7DC4DE58BE4}" destId="{ADCA6228-7F41-4697-B559-DBD3D6F855A8}" srcOrd="3" destOrd="0" parTransId="{90FF23A8-4925-4E50-9C4D-318D1651534C}" sibTransId="{E3C0DD11-FC14-4B44-90F9-44FDE2104D5A}"/>
    <dgm:cxn modelId="{A8FF2D6A-B78F-4AED-8661-74EB4832EA34}" type="presOf" srcId="{57F23859-C9EA-42DC-83E0-1EF2A0D2F0B4}" destId="{00429AC3-FD52-4003-84A1-DA91A209CE43}" srcOrd="0" destOrd="0" presId="urn:microsoft.com/office/officeart/2005/8/layout/hChevron3"/>
    <dgm:cxn modelId="{5382B1BD-66C0-45BC-9BC8-6EFB4F418CDA}" type="presOf" srcId="{FD5754DB-82CF-4BA0-8E71-BC84C1AC9F3B}" destId="{2852669B-DBC6-42E7-A246-197200EC6635}" srcOrd="0" destOrd="0" presId="urn:microsoft.com/office/officeart/2005/8/layout/hChevron3"/>
    <dgm:cxn modelId="{7C6C759A-A72C-456B-9D7E-F63BDBB9BC3A}" type="presOf" srcId="{E99638DF-5042-4DC6-B021-A7DC4DE58BE4}" destId="{EEBF873D-F50D-4A3D-B06C-48229D0822C5}" srcOrd="0" destOrd="0" presId="urn:microsoft.com/office/officeart/2005/8/layout/hChevron3"/>
    <dgm:cxn modelId="{30E45043-E1D1-4216-B477-7C778DC09606}" srcId="{E99638DF-5042-4DC6-B021-A7DC4DE58BE4}" destId="{57F23859-C9EA-42DC-83E0-1EF2A0D2F0B4}" srcOrd="2" destOrd="0" parTransId="{817B552A-A181-4224-A8FE-C12F4B0B95C7}" sibTransId="{07BF5497-7264-4A82-935E-2F1720461D03}"/>
    <dgm:cxn modelId="{5C61FD72-866B-43B0-A62D-FFFFD56466B3}" srcId="{E99638DF-5042-4DC6-B021-A7DC4DE58BE4}" destId="{C1F4E3E1-906E-4E10-9A31-0ECBC2C6DFF8}" srcOrd="0" destOrd="0" parTransId="{9568DC9F-95E8-4696-A11D-8DBE13E6767E}" sibTransId="{DC6A371B-E71B-4874-B2A4-BDB0B4AAB337}"/>
    <dgm:cxn modelId="{41FA3DDE-73BC-4B96-83A5-2DD4362960EC}" type="presParOf" srcId="{EEBF873D-F50D-4A3D-B06C-48229D0822C5}" destId="{9FDCFA68-4514-49E7-AEA2-E116BC3C9D26}" srcOrd="0" destOrd="0" presId="urn:microsoft.com/office/officeart/2005/8/layout/hChevron3"/>
    <dgm:cxn modelId="{1F6F856A-3F5F-4BDA-9764-6955DCF4C01A}" type="presParOf" srcId="{EEBF873D-F50D-4A3D-B06C-48229D0822C5}" destId="{6B68D092-236C-48A8-8DD5-F5E431FC031E}" srcOrd="1" destOrd="0" presId="urn:microsoft.com/office/officeart/2005/8/layout/hChevron3"/>
    <dgm:cxn modelId="{B74FAF1F-883C-43CC-A11D-92CDB6678215}" type="presParOf" srcId="{EEBF873D-F50D-4A3D-B06C-48229D0822C5}" destId="{11303733-8409-4C1C-A895-C1DAF61C6762}" srcOrd="2" destOrd="0" presId="urn:microsoft.com/office/officeart/2005/8/layout/hChevron3"/>
    <dgm:cxn modelId="{3960F858-6C5B-48E1-9EF3-BF863C6CFC83}" type="presParOf" srcId="{EEBF873D-F50D-4A3D-B06C-48229D0822C5}" destId="{ED9CC8E1-F566-4E73-BCBC-402F4A386CB3}" srcOrd="3" destOrd="0" presId="urn:microsoft.com/office/officeart/2005/8/layout/hChevron3"/>
    <dgm:cxn modelId="{29BA1D4F-C191-468C-96C9-779869EC1B51}" type="presParOf" srcId="{EEBF873D-F50D-4A3D-B06C-48229D0822C5}" destId="{00429AC3-FD52-4003-84A1-DA91A209CE43}" srcOrd="4" destOrd="0" presId="urn:microsoft.com/office/officeart/2005/8/layout/hChevron3"/>
    <dgm:cxn modelId="{E79E481C-6A57-4D22-A30C-F8D9D99297D8}" type="presParOf" srcId="{EEBF873D-F50D-4A3D-B06C-48229D0822C5}" destId="{3D025DE9-5352-4919-AA18-57A6BAB8F8DE}" srcOrd="5" destOrd="0" presId="urn:microsoft.com/office/officeart/2005/8/layout/hChevron3"/>
    <dgm:cxn modelId="{A6D32A7A-9F3A-4DF3-8DFE-F435B59ECB50}" type="presParOf" srcId="{EEBF873D-F50D-4A3D-B06C-48229D0822C5}" destId="{829742A6-4CCF-4CA0-B1AA-CD90A738F785}" srcOrd="6" destOrd="0" presId="urn:microsoft.com/office/officeart/2005/8/layout/hChevron3"/>
    <dgm:cxn modelId="{CC5A896C-4CA3-45E2-AC47-C7A0FE9BB138}" type="presParOf" srcId="{EEBF873D-F50D-4A3D-B06C-48229D0822C5}" destId="{B5C09E5C-944C-42F7-B5A2-AFE3F4E8B66B}" srcOrd="7" destOrd="0" presId="urn:microsoft.com/office/officeart/2005/8/layout/hChevron3"/>
    <dgm:cxn modelId="{1DBB155D-E08B-41C1-AA1D-4939F764ACFF}" type="presParOf" srcId="{EEBF873D-F50D-4A3D-B06C-48229D0822C5}" destId="{2852669B-DBC6-42E7-A246-197200EC6635}" srcOrd="8" destOrd="0" presId="urn:microsoft.com/office/officeart/2005/8/layout/hChevron3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467C5-9382-42E0-8C4B-2D7D2FD2DB2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E1DBF7-F9C5-4939-B52D-FBED7A332F78}">
      <dgm:prSet phldrT="[Текст]" custT="1"/>
      <dgm:spPr>
        <a:solidFill>
          <a:schemeClr val="tx1"/>
        </a:solidFill>
        <a:ln>
          <a:solidFill>
            <a:srgbClr val="7030A0"/>
          </a:solidFill>
        </a:ln>
      </dgm:spPr>
      <dgm:t>
        <a:bodyPr/>
        <a:lstStyle/>
        <a:p>
          <a:pPr algn="l"/>
          <a:r>
            <a:rPr lang="ru-RU" sz="1200" b="0" i="0" dirty="0" smtClean="0">
              <a:solidFill>
                <a:schemeClr val="bg1"/>
              </a:solidFill>
            </a:rPr>
            <a:t> Проект</a:t>
          </a:r>
          <a:endParaRPr lang="en-US" sz="1200" b="0" i="0" dirty="0" smtClean="0">
            <a:solidFill>
              <a:schemeClr val="bg1"/>
            </a:solidFill>
          </a:endParaRPr>
        </a:p>
        <a:p>
          <a:pPr algn="l"/>
          <a:r>
            <a:rPr lang="ru-RU" sz="1200" b="0" i="0" dirty="0" smtClean="0">
              <a:solidFill>
                <a:schemeClr val="bg1"/>
              </a:solidFill>
            </a:rPr>
            <a:t>Фев.</a:t>
          </a:r>
          <a:r>
            <a:rPr lang="en-US" sz="1200" b="0" i="0" dirty="0" smtClean="0">
              <a:solidFill>
                <a:schemeClr val="bg1"/>
              </a:solidFill>
            </a:rPr>
            <a:t> 2010 – </a:t>
          </a:r>
          <a:r>
            <a:rPr lang="ru-RU" sz="1200" b="0" i="0" dirty="0" smtClean="0">
              <a:solidFill>
                <a:schemeClr val="bg1"/>
              </a:solidFill>
            </a:rPr>
            <a:t>Окт.</a:t>
          </a:r>
          <a:r>
            <a:rPr lang="en-US" sz="1200" b="0" i="0" dirty="0" smtClean="0">
              <a:solidFill>
                <a:schemeClr val="bg1"/>
              </a:solidFill>
            </a:rPr>
            <a:t> 2010</a:t>
          </a:r>
          <a:endParaRPr lang="ru-RU" sz="1200" b="0" i="0" dirty="0">
            <a:solidFill>
              <a:schemeClr val="bg1"/>
            </a:solidFill>
          </a:endParaRPr>
        </a:p>
      </dgm:t>
    </dgm:pt>
    <dgm:pt modelId="{BB4B85DB-4B08-4300-BD40-EFC0CA0CC616}" type="parTrans" cxnId="{46E0E947-A153-4462-AF8B-9F68F5CD4DFA}">
      <dgm:prSet/>
      <dgm:spPr/>
      <dgm:t>
        <a:bodyPr/>
        <a:lstStyle/>
        <a:p>
          <a:pPr algn="l"/>
          <a:endParaRPr lang="ru-RU" sz="1200" b="1" i="0">
            <a:solidFill>
              <a:schemeClr val="bg1"/>
            </a:solidFill>
          </a:endParaRPr>
        </a:p>
      </dgm:t>
    </dgm:pt>
    <dgm:pt modelId="{0801D96B-3A24-4553-A85D-AAD7B99C1096}" type="sibTrans" cxnId="{46E0E947-A153-4462-AF8B-9F68F5CD4DFA}">
      <dgm:prSet/>
      <dgm:spPr/>
      <dgm:t>
        <a:bodyPr/>
        <a:lstStyle/>
        <a:p>
          <a:pPr algn="l"/>
          <a:endParaRPr lang="ru-RU" sz="1200" b="1" i="0">
            <a:solidFill>
              <a:schemeClr val="bg1"/>
            </a:solidFill>
          </a:endParaRPr>
        </a:p>
      </dgm:t>
    </dgm:pt>
    <dgm:pt modelId="{8FC566C3-E7DF-45EE-BC51-DAF5F6C4114A}">
      <dgm:prSet phldrT="[Текст]" custT="1"/>
      <dgm:spPr>
        <a:solidFill>
          <a:schemeClr val="tx1"/>
        </a:solidFill>
        <a:ln>
          <a:solidFill>
            <a:srgbClr val="7030A0"/>
          </a:solidFill>
        </a:ln>
      </dgm:spPr>
      <dgm:t>
        <a:bodyPr/>
        <a:lstStyle/>
        <a:p>
          <a:pPr algn="l"/>
          <a:r>
            <a:rPr lang="ru-RU" sz="1200" b="0" i="0" dirty="0" smtClean="0">
              <a:solidFill>
                <a:schemeClr val="bg1"/>
              </a:solidFill>
            </a:rPr>
            <a:t>Пилот</a:t>
          </a:r>
          <a:endParaRPr lang="en-US" sz="1200" b="0" i="0" dirty="0" smtClean="0">
            <a:solidFill>
              <a:schemeClr val="bg1"/>
            </a:solidFill>
          </a:endParaRPr>
        </a:p>
        <a:p>
          <a:pPr algn="l"/>
          <a:r>
            <a:rPr lang="ru-RU" sz="1200" b="0" i="0" dirty="0" smtClean="0">
              <a:solidFill>
                <a:schemeClr val="bg1"/>
              </a:solidFill>
            </a:rPr>
            <a:t>Окт.</a:t>
          </a:r>
          <a:r>
            <a:rPr lang="en-US" sz="1200" b="0" i="0" dirty="0" smtClean="0">
              <a:solidFill>
                <a:schemeClr val="bg1"/>
              </a:solidFill>
            </a:rPr>
            <a:t> 201</a:t>
          </a:r>
          <a:r>
            <a:rPr lang="ru-RU" sz="1200" b="0" i="0" dirty="0" smtClean="0">
              <a:solidFill>
                <a:schemeClr val="bg1"/>
              </a:solidFill>
            </a:rPr>
            <a:t>0</a:t>
          </a:r>
          <a:r>
            <a:rPr lang="en-US" sz="1200" b="0" i="0" dirty="0" smtClean="0">
              <a:solidFill>
                <a:schemeClr val="bg1"/>
              </a:solidFill>
            </a:rPr>
            <a:t> – </a:t>
          </a:r>
          <a:r>
            <a:rPr lang="ru-RU" sz="1200" b="0" i="0" dirty="0" smtClean="0">
              <a:solidFill>
                <a:schemeClr val="bg1"/>
              </a:solidFill>
            </a:rPr>
            <a:t>Дек.</a:t>
          </a:r>
          <a:r>
            <a:rPr lang="en-US" sz="1200" b="0" i="0" dirty="0" smtClean="0">
              <a:solidFill>
                <a:schemeClr val="bg1"/>
              </a:solidFill>
            </a:rPr>
            <a:t> 201</a:t>
          </a:r>
          <a:r>
            <a:rPr lang="ru-RU" sz="1200" b="0" i="0" dirty="0" smtClean="0">
              <a:solidFill>
                <a:schemeClr val="bg1"/>
              </a:solidFill>
            </a:rPr>
            <a:t>0</a:t>
          </a:r>
          <a:endParaRPr lang="ru-RU" sz="1200" b="0" i="0" dirty="0">
            <a:solidFill>
              <a:schemeClr val="bg1"/>
            </a:solidFill>
          </a:endParaRPr>
        </a:p>
      </dgm:t>
    </dgm:pt>
    <dgm:pt modelId="{3E6D9AC1-2C0A-4B81-A37C-3CDB40C68A9B}" type="parTrans" cxnId="{56A263AC-0495-424A-9264-DD88FF86F822}">
      <dgm:prSet/>
      <dgm:spPr/>
      <dgm:t>
        <a:bodyPr/>
        <a:lstStyle/>
        <a:p>
          <a:pPr algn="l"/>
          <a:endParaRPr lang="ru-RU" sz="1200" b="1" i="0">
            <a:solidFill>
              <a:schemeClr val="bg1"/>
            </a:solidFill>
          </a:endParaRPr>
        </a:p>
      </dgm:t>
    </dgm:pt>
    <dgm:pt modelId="{72589CEE-41C3-4EF5-8AFD-3105486CE8B2}" type="sibTrans" cxnId="{56A263AC-0495-424A-9264-DD88FF86F822}">
      <dgm:prSet/>
      <dgm:spPr/>
      <dgm:t>
        <a:bodyPr/>
        <a:lstStyle/>
        <a:p>
          <a:pPr algn="l"/>
          <a:endParaRPr lang="ru-RU" sz="1200" b="1" i="0">
            <a:solidFill>
              <a:schemeClr val="bg1"/>
            </a:solidFill>
          </a:endParaRPr>
        </a:p>
      </dgm:t>
    </dgm:pt>
    <dgm:pt modelId="{8AA34E6D-BD69-4AF6-A4D0-FA4D7BB8D8A9}">
      <dgm:prSet phldrT="[Текст]" custT="1"/>
      <dgm:spPr>
        <a:solidFill>
          <a:schemeClr val="tx1"/>
        </a:solidFill>
        <a:ln>
          <a:solidFill>
            <a:srgbClr val="7030A0"/>
          </a:solidFill>
        </a:ln>
      </dgm:spPr>
      <dgm:t>
        <a:bodyPr/>
        <a:lstStyle/>
        <a:p>
          <a:pPr algn="l"/>
          <a:r>
            <a:rPr lang="ru-RU" sz="1200" b="0" i="0" dirty="0" smtClean="0">
              <a:solidFill>
                <a:schemeClr val="bg1"/>
              </a:solidFill>
            </a:rPr>
            <a:t>Миграция</a:t>
          </a:r>
          <a:endParaRPr lang="en-US" sz="1200" b="0" i="0" dirty="0" smtClean="0">
            <a:solidFill>
              <a:schemeClr val="bg1"/>
            </a:solidFill>
          </a:endParaRPr>
        </a:p>
        <a:p>
          <a:pPr algn="l"/>
          <a:r>
            <a:rPr lang="ru-RU" sz="1200" b="0" i="0" dirty="0" smtClean="0">
              <a:solidFill>
                <a:schemeClr val="bg1"/>
              </a:solidFill>
            </a:rPr>
            <a:t>Янв.</a:t>
          </a:r>
          <a:r>
            <a:rPr lang="en-US" sz="1200" b="0" i="0" dirty="0" smtClean="0">
              <a:solidFill>
                <a:schemeClr val="bg1"/>
              </a:solidFill>
            </a:rPr>
            <a:t> 2011 – </a:t>
          </a:r>
          <a:r>
            <a:rPr lang="ru-RU" sz="1200" b="0" i="0" dirty="0" smtClean="0">
              <a:solidFill>
                <a:schemeClr val="bg1"/>
              </a:solidFill>
            </a:rPr>
            <a:t>Авг.</a:t>
          </a:r>
          <a:r>
            <a:rPr lang="en-US" sz="1200" b="0" i="0" dirty="0" smtClean="0">
              <a:solidFill>
                <a:schemeClr val="bg1"/>
              </a:solidFill>
            </a:rPr>
            <a:t> 2011</a:t>
          </a:r>
          <a:endParaRPr lang="ru-RU" sz="1200" b="0" i="0" dirty="0">
            <a:solidFill>
              <a:schemeClr val="bg1"/>
            </a:solidFill>
          </a:endParaRPr>
        </a:p>
      </dgm:t>
    </dgm:pt>
    <dgm:pt modelId="{F4731DE4-5C60-4B34-9A03-B042394194D5}" type="parTrans" cxnId="{2014E2C7-1E64-4904-9016-1500D03E24FD}">
      <dgm:prSet/>
      <dgm:spPr/>
      <dgm:t>
        <a:bodyPr/>
        <a:lstStyle/>
        <a:p>
          <a:pPr algn="l"/>
          <a:endParaRPr lang="ru-RU" sz="1200" b="1" i="0">
            <a:solidFill>
              <a:schemeClr val="bg1"/>
            </a:solidFill>
          </a:endParaRPr>
        </a:p>
      </dgm:t>
    </dgm:pt>
    <dgm:pt modelId="{83BD59EF-C06F-44D1-81AB-B3642FDC658E}" type="sibTrans" cxnId="{2014E2C7-1E64-4904-9016-1500D03E24FD}">
      <dgm:prSet/>
      <dgm:spPr/>
      <dgm:t>
        <a:bodyPr/>
        <a:lstStyle/>
        <a:p>
          <a:pPr algn="l"/>
          <a:endParaRPr lang="ru-RU" sz="1200" b="1" i="0">
            <a:solidFill>
              <a:schemeClr val="bg1"/>
            </a:solidFill>
          </a:endParaRPr>
        </a:p>
      </dgm:t>
    </dgm:pt>
    <dgm:pt modelId="{63F9B9C4-0899-4164-B673-3E8C21FF2509}">
      <dgm:prSet phldrT="[Текст]" custT="1"/>
      <dgm:spPr>
        <a:solidFill>
          <a:schemeClr val="tx1"/>
        </a:solidFill>
        <a:ln>
          <a:solidFill>
            <a:srgbClr val="7030A0"/>
          </a:solidFill>
        </a:ln>
      </dgm:spPr>
      <dgm:t>
        <a:bodyPr/>
        <a:lstStyle/>
        <a:p>
          <a:pPr algn="l"/>
          <a:r>
            <a:rPr lang="ru-RU" sz="1200" b="0" i="0" dirty="0" smtClean="0">
              <a:solidFill>
                <a:schemeClr val="bg1"/>
              </a:solidFill>
            </a:rPr>
            <a:t>Стабилизация</a:t>
          </a:r>
          <a:r>
            <a:rPr lang="en-US" sz="1200" b="0" i="0" dirty="0" smtClean="0">
              <a:solidFill>
                <a:schemeClr val="bg1"/>
              </a:solidFill>
            </a:rPr>
            <a:t> </a:t>
          </a:r>
        </a:p>
        <a:p>
          <a:pPr algn="l"/>
          <a:r>
            <a:rPr lang="ru-RU" sz="1200" b="0" i="0" dirty="0" smtClean="0">
              <a:solidFill>
                <a:schemeClr val="bg1"/>
              </a:solidFill>
            </a:rPr>
            <a:t>Авг.</a:t>
          </a:r>
          <a:r>
            <a:rPr lang="en-US" sz="1200" b="0" i="0" dirty="0" smtClean="0">
              <a:solidFill>
                <a:schemeClr val="bg1"/>
              </a:solidFill>
            </a:rPr>
            <a:t> 2011 – </a:t>
          </a:r>
          <a:r>
            <a:rPr lang="ru-RU" sz="1200" b="0" i="0" dirty="0" smtClean="0">
              <a:solidFill>
                <a:schemeClr val="bg1"/>
              </a:solidFill>
            </a:rPr>
            <a:t>Дек.</a:t>
          </a:r>
          <a:r>
            <a:rPr lang="en-US" sz="1200" b="0" i="0" dirty="0" smtClean="0">
              <a:solidFill>
                <a:schemeClr val="bg1"/>
              </a:solidFill>
            </a:rPr>
            <a:t> 2011  </a:t>
          </a:r>
          <a:endParaRPr lang="ru-RU" sz="1200" b="0" i="0" dirty="0">
            <a:solidFill>
              <a:schemeClr val="bg1"/>
            </a:solidFill>
          </a:endParaRPr>
        </a:p>
      </dgm:t>
    </dgm:pt>
    <dgm:pt modelId="{CA4F4E0E-C257-4AF5-BF1D-718B8E5F9E27}" type="parTrans" cxnId="{E846230C-4782-4930-8A47-0EDDD91B96B4}">
      <dgm:prSet/>
      <dgm:spPr/>
      <dgm:t>
        <a:bodyPr/>
        <a:lstStyle/>
        <a:p>
          <a:pPr algn="l"/>
          <a:endParaRPr lang="ru-RU" sz="1200" b="1" i="0">
            <a:solidFill>
              <a:schemeClr val="bg1"/>
            </a:solidFill>
          </a:endParaRPr>
        </a:p>
      </dgm:t>
    </dgm:pt>
    <dgm:pt modelId="{2A7CF491-0BB3-4B16-98A4-65DBA9592FD6}" type="sibTrans" cxnId="{E846230C-4782-4930-8A47-0EDDD91B96B4}">
      <dgm:prSet/>
      <dgm:spPr/>
      <dgm:t>
        <a:bodyPr/>
        <a:lstStyle/>
        <a:p>
          <a:pPr algn="l"/>
          <a:endParaRPr lang="ru-RU" sz="1200" b="1" i="0">
            <a:solidFill>
              <a:schemeClr val="bg1"/>
            </a:solidFill>
          </a:endParaRPr>
        </a:p>
      </dgm:t>
    </dgm:pt>
    <dgm:pt modelId="{6BDAE9E5-00EC-4D71-AECE-5866AF68420A}">
      <dgm:prSet phldrT="[Текст]" custT="1"/>
      <dgm:spPr>
        <a:solidFill>
          <a:schemeClr val="tx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0" i="0" dirty="0" smtClean="0">
              <a:solidFill>
                <a:schemeClr val="bg1"/>
              </a:solidFill>
            </a:rPr>
            <a:t>Оптимизация</a:t>
          </a:r>
          <a:r>
            <a:rPr lang="en-US" sz="1200" b="0" i="0" dirty="0" smtClean="0">
              <a:solidFill>
                <a:schemeClr val="bg1"/>
              </a:solidFill>
            </a:rPr>
            <a:t> </a:t>
          </a:r>
        </a:p>
        <a:p>
          <a:r>
            <a:rPr lang="ru-RU" sz="1200" b="0" i="0" dirty="0" smtClean="0">
              <a:solidFill>
                <a:schemeClr val="bg1"/>
              </a:solidFill>
            </a:rPr>
            <a:t>Янв.</a:t>
          </a:r>
          <a:r>
            <a:rPr lang="en-US" sz="1200" b="0" i="0" dirty="0" smtClean="0">
              <a:solidFill>
                <a:schemeClr val="bg1"/>
              </a:solidFill>
            </a:rPr>
            <a:t> 201</a:t>
          </a:r>
          <a:r>
            <a:rPr lang="ru-RU" sz="1200" b="0" i="0" dirty="0" smtClean="0">
              <a:solidFill>
                <a:schemeClr val="bg1"/>
              </a:solidFill>
            </a:rPr>
            <a:t>2</a:t>
          </a:r>
          <a:r>
            <a:rPr lang="en-US" sz="1200" b="0" i="0" dirty="0" smtClean="0">
              <a:solidFill>
                <a:schemeClr val="bg1"/>
              </a:solidFill>
            </a:rPr>
            <a:t> – </a:t>
          </a:r>
          <a:endParaRPr lang="ru-RU" sz="1200" b="0" i="0" dirty="0" smtClean="0">
            <a:solidFill>
              <a:schemeClr val="bg1"/>
            </a:solidFill>
          </a:endParaRPr>
        </a:p>
        <a:p>
          <a:r>
            <a:rPr lang="ru-RU" sz="1200" b="0" i="0" dirty="0" err="1" smtClean="0">
              <a:solidFill>
                <a:schemeClr val="bg1"/>
              </a:solidFill>
            </a:rPr>
            <a:t>н.в</a:t>
          </a:r>
          <a:r>
            <a:rPr lang="ru-RU" sz="1200" b="0" i="0" dirty="0" smtClean="0">
              <a:solidFill>
                <a:schemeClr val="bg1"/>
              </a:solidFill>
            </a:rPr>
            <a:t>.</a:t>
          </a:r>
          <a:r>
            <a:rPr lang="en-US" sz="1200" b="0" i="0" dirty="0" smtClean="0">
              <a:solidFill>
                <a:schemeClr val="bg1"/>
              </a:solidFill>
            </a:rPr>
            <a:t>  </a:t>
          </a:r>
          <a:endParaRPr lang="ru-RU" sz="1200" b="0" i="0" dirty="0">
            <a:solidFill>
              <a:schemeClr val="bg1"/>
            </a:solidFill>
          </a:endParaRPr>
        </a:p>
      </dgm:t>
    </dgm:pt>
    <dgm:pt modelId="{3D4477CE-4109-41AB-BF6F-EC388B51E99F}" type="parTrans" cxnId="{13A417DC-BA05-4B5D-8590-4121C6DFD31F}">
      <dgm:prSet/>
      <dgm:spPr/>
      <dgm:t>
        <a:bodyPr/>
        <a:lstStyle/>
        <a:p>
          <a:endParaRPr lang="ru-RU"/>
        </a:p>
      </dgm:t>
    </dgm:pt>
    <dgm:pt modelId="{561CDD6F-A97E-4E8B-9035-6384E4AE00EB}" type="sibTrans" cxnId="{13A417DC-BA05-4B5D-8590-4121C6DFD31F}">
      <dgm:prSet/>
      <dgm:spPr/>
      <dgm:t>
        <a:bodyPr/>
        <a:lstStyle/>
        <a:p>
          <a:endParaRPr lang="ru-RU"/>
        </a:p>
      </dgm:t>
    </dgm:pt>
    <dgm:pt modelId="{04A7F0D4-6FD0-4BB7-99A2-ACBB99B2FDE6}" type="pres">
      <dgm:prSet presAssocID="{718467C5-9382-42E0-8C4B-2D7D2FD2DB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E4A10-93F5-4595-9738-ED5E33A76D5E}" type="pres">
      <dgm:prSet presAssocID="{19E1DBF7-F9C5-4939-B52D-FBED7A332F78}" presName="parTxOnly" presStyleLbl="node1" presStyleIdx="0" presStyleCnt="5" custLinFactNeighborX="25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1DCB1-01EA-4308-AA69-C56E7E84D4BD}" type="pres">
      <dgm:prSet presAssocID="{0801D96B-3A24-4553-A85D-AAD7B99C1096}" presName="parTxOnlySpace" presStyleCnt="0"/>
      <dgm:spPr/>
    </dgm:pt>
    <dgm:pt modelId="{B334B106-0AD0-4A97-A3A7-1F0FF3CB5E7D}" type="pres">
      <dgm:prSet presAssocID="{8FC566C3-E7DF-45EE-BC51-DAF5F6C4114A}" presName="parTxOnly" presStyleLbl="node1" presStyleIdx="1" presStyleCnt="5" custLinFactNeighborX="17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6AAD4-FEB0-4D6E-BC1A-90AACE1E1135}" type="pres">
      <dgm:prSet presAssocID="{72589CEE-41C3-4EF5-8AFD-3105486CE8B2}" presName="parTxOnlySpace" presStyleCnt="0"/>
      <dgm:spPr/>
    </dgm:pt>
    <dgm:pt modelId="{06934C51-2EC6-4978-9BDE-5F06676D78D7}" type="pres">
      <dgm:prSet presAssocID="{8AA34E6D-BD69-4AF6-A4D0-FA4D7BB8D8A9}" presName="parTxOnly" presStyleLbl="node1" presStyleIdx="2" presStyleCnt="5" custLinFactNeighborX="69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F73D6-4E98-4FC7-B94F-071254B4CB03}" type="pres">
      <dgm:prSet presAssocID="{83BD59EF-C06F-44D1-81AB-B3642FDC658E}" presName="parTxOnlySpace" presStyleCnt="0"/>
      <dgm:spPr/>
    </dgm:pt>
    <dgm:pt modelId="{46C9F104-E88B-442D-ACE4-6F981ED03B99}" type="pres">
      <dgm:prSet presAssocID="{63F9B9C4-0899-4164-B673-3E8C21FF250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C91A8-5EDB-4F2B-A865-C0ED22C776B7}" type="pres">
      <dgm:prSet presAssocID="{2A7CF491-0BB3-4B16-98A4-65DBA9592FD6}" presName="parTxOnlySpace" presStyleCnt="0"/>
      <dgm:spPr/>
    </dgm:pt>
    <dgm:pt modelId="{23526668-1A7F-4032-BC77-02BEFE4DCA31}" type="pres">
      <dgm:prSet presAssocID="{6BDAE9E5-00EC-4D71-AECE-5866AF68420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A417DC-BA05-4B5D-8590-4121C6DFD31F}" srcId="{718467C5-9382-42E0-8C4B-2D7D2FD2DB25}" destId="{6BDAE9E5-00EC-4D71-AECE-5866AF68420A}" srcOrd="4" destOrd="0" parTransId="{3D4477CE-4109-41AB-BF6F-EC388B51E99F}" sibTransId="{561CDD6F-A97E-4E8B-9035-6384E4AE00EB}"/>
    <dgm:cxn modelId="{46E0E947-A153-4462-AF8B-9F68F5CD4DFA}" srcId="{718467C5-9382-42E0-8C4B-2D7D2FD2DB25}" destId="{19E1DBF7-F9C5-4939-B52D-FBED7A332F78}" srcOrd="0" destOrd="0" parTransId="{BB4B85DB-4B08-4300-BD40-EFC0CA0CC616}" sibTransId="{0801D96B-3A24-4553-A85D-AAD7B99C1096}"/>
    <dgm:cxn modelId="{2014E2C7-1E64-4904-9016-1500D03E24FD}" srcId="{718467C5-9382-42E0-8C4B-2D7D2FD2DB25}" destId="{8AA34E6D-BD69-4AF6-A4D0-FA4D7BB8D8A9}" srcOrd="2" destOrd="0" parTransId="{F4731DE4-5C60-4B34-9A03-B042394194D5}" sibTransId="{83BD59EF-C06F-44D1-81AB-B3642FDC658E}"/>
    <dgm:cxn modelId="{FDC8F399-6B5A-4A34-9718-E7CB995202C7}" type="presOf" srcId="{8AA34E6D-BD69-4AF6-A4D0-FA4D7BB8D8A9}" destId="{06934C51-2EC6-4978-9BDE-5F06676D78D7}" srcOrd="0" destOrd="0" presId="urn:microsoft.com/office/officeart/2005/8/layout/chevron1"/>
    <dgm:cxn modelId="{6E306387-689C-40BC-9CAB-86B029030928}" type="presOf" srcId="{19E1DBF7-F9C5-4939-B52D-FBED7A332F78}" destId="{182E4A10-93F5-4595-9738-ED5E33A76D5E}" srcOrd="0" destOrd="0" presId="urn:microsoft.com/office/officeart/2005/8/layout/chevron1"/>
    <dgm:cxn modelId="{56A263AC-0495-424A-9264-DD88FF86F822}" srcId="{718467C5-9382-42E0-8C4B-2D7D2FD2DB25}" destId="{8FC566C3-E7DF-45EE-BC51-DAF5F6C4114A}" srcOrd="1" destOrd="0" parTransId="{3E6D9AC1-2C0A-4B81-A37C-3CDB40C68A9B}" sibTransId="{72589CEE-41C3-4EF5-8AFD-3105486CE8B2}"/>
    <dgm:cxn modelId="{E846230C-4782-4930-8A47-0EDDD91B96B4}" srcId="{718467C5-9382-42E0-8C4B-2D7D2FD2DB25}" destId="{63F9B9C4-0899-4164-B673-3E8C21FF2509}" srcOrd="3" destOrd="0" parTransId="{CA4F4E0E-C257-4AF5-BF1D-718B8E5F9E27}" sibTransId="{2A7CF491-0BB3-4B16-98A4-65DBA9592FD6}"/>
    <dgm:cxn modelId="{B44D1F4D-9495-4CD6-B80A-252A0BE32F08}" type="presOf" srcId="{6BDAE9E5-00EC-4D71-AECE-5866AF68420A}" destId="{23526668-1A7F-4032-BC77-02BEFE4DCA31}" srcOrd="0" destOrd="0" presId="urn:microsoft.com/office/officeart/2005/8/layout/chevron1"/>
    <dgm:cxn modelId="{45B5C5A9-BF30-45D9-AA99-DC3C9FD3A6F3}" type="presOf" srcId="{63F9B9C4-0899-4164-B673-3E8C21FF2509}" destId="{46C9F104-E88B-442D-ACE4-6F981ED03B99}" srcOrd="0" destOrd="0" presId="urn:microsoft.com/office/officeart/2005/8/layout/chevron1"/>
    <dgm:cxn modelId="{D0ABA467-DCA4-449C-B48D-70D508AD947A}" type="presOf" srcId="{8FC566C3-E7DF-45EE-BC51-DAF5F6C4114A}" destId="{B334B106-0AD0-4A97-A3A7-1F0FF3CB5E7D}" srcOrd="0" destOrd="0" presId="urn:microsoft.com/office/officeart/2005/8/layout/chevron1"/>
    <dgm:cxn modelId="{1CFC8309-075E-40B8-B384-FA7AEA728595}" type="presOf" srcId="{718467C5-9382-42E0-8C4B-2D7D2FD2DB25}" destId="{04A7F0D4-6FD0-4BB7-99A2-ACBB99B2FDE6}" srcOrd="0" destOrd="0" presId="urn:microsoft.com/office/officeart/2005/8/layout/chevron1"/>
    <dgm:cxn modelId="{2AD7173A-9676-424D-A816-71DA401D1EDD}" type="presParOf" srcId="{04A7F0D4-6FD0-4BB7-99A2-ACBB99B2FDE6}" destId="{182E4A10-93F5-4595-9738-ED5E33A76D5E}" srcOrd="0" destOrd="0" presId="urn:microsoft.com/office/officeart/2005/8/layout/chevron1"/>
    <dgm:cxn modelId="{7C5324D8-46D2-4202-98E1-B2CE2250B190}" type="presParOf" srcId="{04A7F0D4-6FD0-4BB7-99A2-ACBB99B2FDE6}" destId="{1911DCB1-01EA-4308-AA69-C56E7E84D4BD}" srcOrd="1" destOrd="0" presId="urn:microsoft.com/office/officeart/2005/8/layout/chevron1"/>
    <dgm:cxn modelId="{2B62311C-95F0-41F4-A1F8-82EC1193EA90}" type="presParOf" srcId="{04A7F0D4-6FD0-4BB7-99A2-ACBB99B2FDE6}" destId="{B334B106-0AD0-4A97-A3A7-1F0FF3CB5E7D}" srcOrd="2" destOrd="0" presId="urn:microsoft.com/office/officeart/2005/8/layout/chevron1"/>
    <dgm:cxn modelId="{746F4B92-F86F-4306-9384-8983B1EBC4A8}" type="presParOf" srcId="{04A7F0D4-6FD0-4BB7-99A2-ACBB99B2FDE6}" destId="{1086AAD4-FEB0-4D6E-BC1A-90AACE1E1135}" srcOrd="3" destOrd="0" presId="urn:microsoft.com/office/officeart/2005/8/layout/chevron1"/>
    <dgm:cxn modelId="{60C4C3C7-82E4-4B71-BBA1-B8D2AAB029DE}" type="presParOf" srcId="{04A7F0D4-6FD0-4BB7-99A2-ACBB99B2FDE6}" destId="{06934C51-2EC6-4978-9BDE-5F06676D78D7}" srcOrd="4" destOrd="0" presId="urn:microsoft.com/office/officeart/2005/8/layout/chevron1"/>
    <dgm:cxn modelId="{19788C89-BC9A-45BB-822D-79B0FCF77508}" type="presParOf" srcId="{04A7F0D4-6FD0-4BB7-99A2-ACBB99B2FDE6}" destId="{4D8F73D6-4E98-4FC7-B94F-071254B4CB03}" srcOrd="5" destOrd="0" presId="urn:microsoft.com/office/officeart/2005/8/layout/chevron1"/>
    <dgm:cxn modelId="{248B1841-CA17-4703-A6C7-AA3F7B73F38C}" type="presParOf" srcId="{04A7F0D4-6FD0-4BB7-99A2-ACBB99B2FDE6}" destId="{46C9F104-E88B-442D-ACE4-6F981ED03B99}" srcOrd="6" destOrd="0" presId="urn:microsoft.com/office/officeart/2005/8/layout/chevron1"/>
    <dgm:cxn modelId="{9E6755F9-364C-4FDA-B029-6C0138DF7747}" type="presParOf" srcId="{04A7F0D4-6FD0-4BB7-99A2-ACBB99B2FDE6}" destId="{16BC91A8-5EDB-4F2B-A865-C0ED22C776B7}" srcOrd="7" destOrd="0" presId="urn:microsoft.com/office/officeart/2005/8/layout/chevron1"/>
    <dgm:cxn modelId="{9C59341A-906C-46A7-A1CD-B1969AE1175A}" type="presParOf" srcId="{04A7F0D4-6FD0-4BB7-99A2-ACBB99B2FDE6}" destId="{23526668-1A7F-4032-BC77-02BEFE4DCA31}" srcOrd="8" destOrd="0" presId="urn:microsoft.com/office/officeart/2005/8/layout/chevro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FF3090-6101-47F7-BCC7-F655BF6B62C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EEA21-CB2E-436D-8AC9-003536AE61B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Показатели продуктивности и качества:</a:t>
          </a:r>
        </a:p>
      </dgm:t>
    </dgm:pt>
    <dgm:pt modelId="{B0744B39-368E-4B16-B5C5-B50C230332EE}" type="parTrans" cxnId="{3E59B4A2-7DF2-4D8B-8647-DF9F55DD13A9}">
      <dgm:prSet/>
      <dgm:spPr/>
      <dgm:t>
        <a:bodyPr/>
        <a:lstStyle/>
        <a:p>
          <a:endParaRPr lang="ru-RU"/>
        </a:p>
      </dgm:t>
    </dgm:pt>
    <dgm:pt modelId="{598D98DA-FDD5-43CE-9BAE-E6F2E9452C68}" type="sibTrans" cxnId="{3E59B4A2-7DF2-4D8B-8647-DF9F55DD13A9}">
      <dgm:prSet/>
      <dgm:spPr>
        <a:solidFill>
          <a:srgbClr val="954ECA"/>
        </a:solidFill>
      </dgm:spPr>
      <dgm:t>
        <a:bodyPr/>
        <a:lstStyle/>
        <a:p>
          <a:endParaRPr lang="ru-RU"/>
        </a:p>
      </dgm:t>
    </dgm:pt>
    <dgm:pt modelId="{56F483FC-AFFB-443E-B0DF-2766086A311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Инструменты для оперативного мониторинга  данных показателей </a:t>
          </a:r>
          <a:endParaRPr lang="ru-RU" sz="1400" dirty="0">
            <a:solidFill>
              <a:schemeClr val="tx1"/>
            </a:solidFill>
          </a:endParaRPr>
        </a:p>
      </dgm:t>
    </dgm:pt>
    <dgm:pt modelId="{6B11ED3C-CAC0-4955-83F3-7ABBADF0A9CA}" type="parTrans" cxnId="{01A9CE90-A5C1-490C-AF4C-40EE10B32CF5}">
      <dgm:prSet/>
      <dgm:spPr/>
      <dgm:t>
        <a:bodyPr/>
        <a:lstStyle/>
        <a:p>
          <a:endParaRPr lang="ru-RU"/>
        </a:p>
      </dgm:t>
    </dgm:pt>
    <dgm:pt modelId="{508425D1-CEB6-48DC-8443-94EA48CF3250}" type="sibTrans" cxnId="{01A9CE90-A5C1-490C-AF4C-40EE10B32CF5}">
      <dgm:prSet/>
      <dgm:spPr>
        <a:solidFill>
          <a:srgbClr val="954ECA"/>
        </a:solidFill>
      </dgm:spPr>
      <dgm:t>
        <a:bodyPr/>
        <a:lstStyle/>
        <a:p>
          <a:endParaRPr lang="ru-RU"/>
        </a:p>
      </dgm:t>
    </dgm:pt>
    <dgm:pt modelId="{D1A1ABD2-5F1C-42B1-915B-129BA19D9F6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54ECA"/>
        </a:solidFill>
        <a:ln/>
        <a:effectLst>
          <a:glow rad="228600">
            <a:schemeClr val="accent3">
              <a:satMod val="1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Система постоянного мониторинга эффективности ОЦО</a:t>
          </a:r>
          <a:endParaRPr lang="ru-RU" sz="1400" dirty="0">
            <a:solidFill>
              <a:schemeClr val="tx1"/>
            </a:solidFill>
          </a:endParaRPr>
        </a:p>
      </dgm:t>
    </dgm:pt>
    <dgm:pt modelId="{69DBB023-0D03-46DF-96B9-1EA9E59498DC}" type="parTrans" cxnId="{9CF7B930-5961-44D6-AF35-A9B7002E92C4}">
      <dgm:prSet/>
      <dgm:spPr/>
      <dgm:t>
        <a:bodyPr/>
        <a:lstStyle/>
        <a:p>
          <a:endParaRPr lang="ru-RU"/>
        </a:p>
      </dgm:t>
    </dgm:pt>
    <dgm:pt modelId="{6F3E7A97-93E0-452A-9708-4826232BE1EA}" type="sibTrans" cxnId="{9CF7B930-5961-44D6-AF35-A9B7002E92C4}">
      <dgm:prSet/>
      <dgm:spPr/>
      <dgm:t>
        <a:bodyPr/>
        <a:lstStyle/>
        <a:p>
          <a:endParaRPr lang="ru-RU"/>
        </a:p>
      </dgm:t>
    </dgm:pt>
    <dgm:pt modelId="{5F50F2DA-D10A-4F1B-BAD0-BDC851364D74}" type="pres">
      <dgm:prSet presAssocID="{0FFF3090-6101-47F7-BCC7-F655BF6B62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92C8AD-D40A-4538-8866-19DCA061CC61}" type="pres">
      <dgm:prSet presAssocID="{0FFF3090-6101-47F7-BCC7-F655BF6B62CE}" presName="vNodes" presStyleCnt="0"/>
      <dgm:spPr/>
    </dgm:pt>
    <dgm:pt modelId="{829D0F98-D192-4850-90F2-301EF8A85FD9}" type="pres">
      <dgm:prSet presAssocID="{F11EEA21-CB2E-436D-8AC9-003536AE61BE}" presName="node" presStyleLbl="node1" presStyleIdx="0" presStyleCnt="3" custScaleX="124176" custLinFactNeighborX="-19050" custLinFactNeighborY="-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F60BA-6774-468E-839C-527BC28DC73F}" type="pres">
      <dgm:prSet presAssocID="{598D98DA-FDD5-43CE-9BAE-E6F2E9452C68}" presName="spacerT" presStyleCnt="0"/>
      <dgm:spPr/>
    </dgm:pt>
    <dgm:pt modelId="{B4B362A2-D292-4006-B026-5B34D5D6CC3A}" type="pres">
      <dgm:prSet presAssocID="{598D98DA-FDD5-43CE-9BAE-E6F2E9452C68}" presName="sibTrans" presStyleLbl="sibTrans2D1" presStyleIdx="0" presStyleCnt="2" custLinFactNeighborX="-34712" custLinFactNeighborY="3132"/>
      <dgm:spPr/>
      <dgm:t>
        <a:bodyPr/>
        <a:lstStyle/>
        <a:p>
          <a:endParaRPr lang="ru-RU"/>
        </a:p>
      </dgm:t>
    </dgm:pt>
    <dgm:pt modelId="{7511133F-07D2-415D-904A-E6D1EBA08BD1}" type="pres">
      <dgm:prSet presAssocID="{598D98DA-FDD5-43CE-9BAE-E6F2E9452C68}" presName="spacerB" presStyleCnt="0"/>
      <dgm:spPr/>
    </dgm:pt>
    <dgm:pt modelId="{A39E5546-0280-4A23-8312-7365B7FF3CA9}" type="pres">
      <dgm:prSet presAssocID="{56F483FC-AFFB-443E-B0DF-2766086A311F}" presName="node" presStyleLbl="node1" presStyleIdx="1" presStyleCnt="3" custScaleX="116145" custLinFactNeighborX="-18487" custLinFactNeighborY="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5A71B-D1D1-4670-B1A0-F86CBCFDBD13}" type="pres">
      <dgm:prSet presAssocID="{0FFF3090-6101-47F7-BCC7-F655BF6B62CE}" presName="sibTransLast" presStyleLbl="sibTrans2D1" presStyleIdx="1" presStyleCnt="2" custScaleX="127677" custLinFactNeighborX="449" custLinFactNeighborY="-1002"/>
      <dgm:spPr/>
      <dgm:t>
        <a:bodyPr/>
        <a:lstStyle/>
        <a:p>
          <a:endParaRPr lang="ru-RU"/>
        </a:p>
      </dgm:t>
    </dgm:pt>
    <dgm:pt modelId="{4438CFAD-9FEE-42EF-8650-0CAE48B1A4FA}" type="pres">
      <dgm:prSet presAssocID="{0FFF3090-6101-47F7-BCC7-F655BF6B62C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EABDCA4-B03F-470D-9CA2-85EE1C7F650E}" type="pres">
      <dgm:prSet presAssocID="{0FFF3090-6101-47F7-BCC7-F655BF6B62CE}" presName="lastNode" presStyleLbl="node1" presStyleIdx="2" presStyleCnt="3" custScaleX="60451" custScaleY="58393" custLinFactNeighborX="-75767" custLinFactNeighborY="-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7B930-5961-44D6-AF35-A9B7002E92C4}" srcId="{0FFF3090-6101-47F7-BCC7-F655BF6B62CE}" destId="{D1A1ABD2-5F1C-42B1-915B-129BA19D9F63}" srcOrd="2" destOrd="0" parTransId="{69DBB023-0D03-46DF-96B9-1EA9E59498DC}" sibTransId="{6F3E7A97-93E0-452A-9708-4826232BE1EA}"/>
    <dgm:cxn modelId="{3E59B4A2-7DF2-4D8B-8647-DF9F55DD13A9}" srcId="{0FFF3090-6101-47F7-BCC7-F655BF6B62CE}" destId="{F11EEA21-CB2E-436D-8AC9-003536AE61BE}" srcOrd="0" destOrd="0" parTransId="{B0744B39-368E-4B16-B5C5-B50C230332EE}" sibTransId="{598D98DA-FDD5-43CE-9BAE-E6F2E9452C68}"/>
    <dgm:cxn modelId="{299C0691-6D9B-4711-91A3-5A47AA7DBF48}" type="presOf" srcId="{508425D1-CEB6-48DC-8443-94EA48CF3250}" destId="{7FF5A71B-D1D1-4670-B1A0-F86CBCFDBD13}" srcOrd="0" destOrd="0" presId="urn:microsoft.com/office/officeart/2005/8/layout/equation2"/>
    <dgm:cxn modelId="{6D85C18F-9066-4545-8FAA-B653F4C155E5}" type="presOf" srcId="{56F483FC-AFFB-443E-B0DF-2766086A311F}" destId="{A39E5546-0280-4A23-8312-7365B7FF3CA9}" srcOrd="0" destOrd="0" presId="urn:microsoft.com/office/officeart/2005/8/layout/equation2"/>
    <dgm:cxn modelId="{EE4F5B78-381A-41D3-BCF2-6AAA17D931D5}" type="presOf" srcId="{598D98DA-FDD5-43CE-9BAE-E6F2E9452C68}" destId="{B4B362A2-D292-4006-B026-5B34D5D6CC3A}" srcOrd="0" destOrd="0" presId="urn:microsoft.com/office/officeart/2005/8/layout/equation2"/>
    <dgm:cxn modelId="{01A9CE90-A5C1-490C-AF4C-40EE10B32CF5}" srcId="{0FFF3090-6101-47F7-BCC7-F655BF6B62CE}" destId="{56F483FC-AFFB-443E-B0DF-2766086A311F}" srcOrd="1" destOrd="0" parTransId="{6B11ED3C-CAC0-4955-83F3-7ABBADF0A9CA}" sibTransId="{508425D1-CEB6-48DC-8443-94EA48CF3250}"/>
    <dgm:cxn modelId="{2BA88C45-49E1-46E3-861B-E242531C8C02}" type="presOf" srcId="{0FFF3090-6101-47F7-BCC7-F655BF6B62CE}" destId="{5F50F2DA-D10A-4F1B-BAD0-BDC851364D74}" srcOrd="0" destOrd="0" presId="urn:microsoft.com/office/officeart/2005/8/layout/equation2"/>
    <dgm:cxn modelId="{B346C44E-D0C5-4709-9DD8-631C4541EA28}" type="presOf" srcId="{F11EEA21-CB2E-436D-8AC9-003536AE61BE}" destId="{829D0F98-D192-4850-90F2-301EF8A85FD9}" srcOrd="0" destOrd="0" presId="urn:microsoft.com/office/officeart/2005/8/layout/equation2"/>
    <dgm:cxn modelId="{EC3871E2-9EBC-4742-B485-A90A340513E8}" type="presOf" srcId="{508425D1-CEB6-48DC-8443-94EA48CF3250}" destId="{4438CFAD-9FEE-42EF-8650-0CAE48B1A4FA}" srcOrd="1" destOrd="0" presId="urn:microsoft.com/office/officeart/2005/8/layout/equation2"/>
    <dgm:cxn modelId="{88D57C4E-AB16-44EB-A17E-BBA2064C0CB4}" type="presOf" srcId="{D1A1ABD2-5F1C-42B1-915B-129BA19D9F63}" destId="{EEABDCA4-B03F-470D-9CA2-85EE1C7F650E}" srcOrd="0" destOrd="0" presId="urn:microsoft.com/office/officeart/2005/8/layout/equation2"/>
    <dgm:cxn modelId="{151B720D-AD31-40BC-A309-6C7C1B83361F}" type="presParOf" srcId="{5F50F2DA-D10A-4F1B-BAD0-BDC851364D74}" destId="{9392C8AD-D40A-4538-8866-19DCA061CC61}" srcOrd="0" destOrd="0" presId="urn:microsoft.com/office/officeart/2005/8/layout/equation2"/>
    <dgm:cxn modelId="{DB2544C6-EEF1-41DF-AE43-A35B57BD2861}" type="presParOf" srcId="{9392C8AD-D40A-4538-8866-19DCA061CC61}" destId="{829D0F98-D192-4850-90F2-301EF8A85FD9}" srcOrd="0" destOrd="0" presId="urn:microsoft.com/office/officeart/2005/8/layout/equation2"/>
    <dgm:cxn modelId="{909CB2E7-B2EB-4F8A-A60C-57D99534668A}" type="presParOf" srcId="{9392C8AD-D40A-4538-8866-19DCA061CC61}" destId="{730F60BA-6774-468E-839C-527BC28DC73F}" srcOrd="1" destOrd="0" presId="urn:microsoft.com/office/officeart/2005/8/layout/equation2"/>
    <dgm:cxn modelId="{4E83436A-120A-4962-952F-40A881BE8239}" type="presParOf" srcId="{9392C8AD-D40A-4538-8866-19DCA061CC61}" destId="{B4B362A2-D292-4006-B026-5B34D5D6CC3A}" srcOrd="2" destOrd="0" presId="urn:microsoft.com/office/officeart/2005/8/layout/equation2"/>
    <dgm:cxn modelId="{BBDF0A2C-56EC-4F74-83E9-C93C16BD7D5B}" type="presParOf" srcId="{9392C8AD-D40A-4538-8866-19DCA061CC61}" destId="{7511133F-07D2-415D-904A-E6D1EBA08BD1}" srcOrd="3" destOrd="0" presId="urn:microsoft.com/office/officeart/2005/8/layout/equation2"/>
    <dgm:cxn modelId="{72651AFD-8BE3-47AA-B783-171C4D2665AB}" type="presParOf" srcId="{9392C8AD-D40A-4538-8866-19DCA061CC61}" destId="{A39E5546-0280-4A23-8312-7365B7FF3CA9}" srcOrd="4" destOrd="0" presId="urn:microsoft.com/office/officeart/2005/8/layout/equation2"/>
    <dgm:cxn modelId="{4E185FFA-065F-41E1-B803-C8BBF41E61BB}" type="presParOf" srcId="{5F50F2DA-D10A-4F1B-BAD0-BDC851364D74}" destId="{7FF5A71B-D1D1-4670-B1A0-F86CBCFDBD13}" srcOrd="1" destOrd="0" presId="urn:microsoft.com/office/officeart/2005/8/layout/equation2"/>
    <dgm:cxn modelId="{88C1D5DE-9E0F-480B-9F03-567EFC62D680}" type="presParOf" srcId="{7FF5A71B-D1D1-4670-B1A0-F86CBCFDBD13}" destId="{4438CFAD-9FEE-42EF-8650-0CAE48B1A4FA}" srcOrd="0" destOrd="0" presId="urn:microsoft.com/office/officeart/2005/8/layout/equation2"/>
    <dgm:cxn modelId="{C9BE4E13-ADBC-433F-88EB-2EA04E6F35EC}" type="presParOf" srcId="{5F50F2DA-D10A-4F1B-BAD0-BDC851364D74}" destId="{EEABDCA4-B03F-470D-9CA2-85EE1C7F650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CFA68-4514-49E7-AEA2-E116BC3C9D26}">
      <dsp:nvSpPr>
        <dsp:cNvPr id="0" name=""/>
        <dsp:cNvSpPr/>
      </dsp:nvSpPr>
      <dsp:spPr>
        <a:xfrm>
          <a:off x="3227" y="109803"/>
          <a:ext cx="1929915" cy="860512"/>
        </a:xfrm>
        <a:prstGeom prst="homePlate">
          <a:avLst/>
        </a:prstGeom>
        <a:solidFill>
          <a:srgbClr val="00978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2006 год - Переход на единую учетную систему (РСБУ учет)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3227" y="109803"/>
        <a:ext cx="1714787" cy="860512"/>
      </dsp:txXfrm>
    </dsp:sp>
    <dsp:sp modelId="{11303733-8409-4C1C-A895-C1DAF61C6762}">
      <dsp:nvSpPr>
        <dsp:cNvPr id="0" name=""/>
        <dsp:cNvSpPr/>
      </dsp:nvSpPr>
      <dsp:spPr>
        <a:xfrm>
          <a:off x="1502885" y="109803"/>
          <a:ext cx="2151282" cy="860512"/>
        </a:xfrm>
        <a:prstGeom prst="chevron">
          <a:avLst/>
        </a:prstGeom>
        <a:solidFill>
          <a:srgbClr val="00978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2007-2008 год – Создание Единой методологии учета</a:t>
          </a:r>
        </a:p>
      </dsp:txBody>
      <dsp:txXfrm>
        <a:off x="1933141" y="109803"/>
        <a:ext cx="1290770" cy="860512"/>
      </dsp:txXfrm>
    </dsp:sp>
    <dsp:sp modelId="{00429AC3-FD52-4003-84A1-DA91A209CE43}">
      <dsp:nvSpPr>
        <dsp:cNvPr id="0" name=""/>
        <dsp:cNvSpPr/>
      </dsp:nvSpPr>
      <dsp:spPr>
        <a:xfrm>
          <a:off x="3223911" y="109803"/>
          <a:ext cx="2151282" cy="860512"/>
        </a:xfrm>
        <a:prstGeom prst="chevron">
          <a:avLst/>
        </a:prstGeom>
        <a:solidFill>
          <a:srgbClr val="00978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2009 год – Централизация и интеграция в единую учетную систему </a:t>
          </a:r>
          <a:r>
            <a:rPr lang="en-US" sz="1200" kern="1200" dirty="0" smtClean="0">
              <a:solidFill>
                <a:schemeClr val="bg1"/>
              </a:solidFill>
            </a:rPr>
            <a:t>IFRS</a:t>
          </a:r>
          <a:r>
            <a:rPr lang="ru-RU" sz="1200" kern="1200" dirty="0" smtClean="0">
              <a:solidFill>
                <a:schemeClr val="bg1"/>
              </a:solidFill>
            </a:rPr>
            <a:t>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3654167" y="109803"/>
        <a:ext cx="1290770" cy="860512"/>
      </dsp:txXfrm>
    </dsp:sp>
    <dsp:sp modelId="{829742A6-4CCF-4CA0-B1AA-CD90A738F785}">
      <dsp:nvSpPr>
        <dsp:cNvPr id="0" name=""/>
        <dsp:cNvSpPr/>
      </dsp:nvSpPr>
      <dsp:spPr>
        <a:xfrm>
          <a:off x="4944937" y="109803"/>
          <a:ext cx="2151282" cy="860512"/>
        </a:xfrm>
        <a:prstGeom prst="chevron">
          <a:avLst/>
        </a:prstGeom>
        <a:solidFill>
          <a:srgbClr val="00978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2010 – проектный период ОЦО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375193" y="109803"/>
        <a:ext cx="1290770" cy="860512"/>
      </dsp:txXfrm>
    </dsp:sp>
    <dsp:sp modelId="{2852669B-DBC6-42E7-A246-197200EC6635}">
      <dsp:nvSpPr>
        <dsp:cNvPr id="0" name=""/>
        <dsp:cNvSpPr/>
      </dsp:nvSpPr>
      <dsp:spPr>
        <a:xfrm>
          <a:off x="6665962" y="109803"/>
          <a:ext cx="2151282" cy="860512"/>
        </a:xfrm>
        <a:prstGeom prst="chevron">
          <a:avLst/>
        </a:prstGeom>
        <a:solidFill>
          <a:srgbClr val="00978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2011 – миграция компаний на обслуживание в ОЦО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7096218" y="109803"/>
        <a:ext cx="1290770" cy="860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E4A10-93F5-4595-9738-ED5E33A76D5E}">
      <dsp:nvSpPr>
        <dsp:cNvPr id="0" name=""/>
        <dsp:cNvSpPr/>
      </dsp:nvSpPr>
      <dsp:spPr>
        <a:xfrm>
          <a:off x="48645" y="69116"/>
          <a:ext cx="1814967" cy="725986"/>
        </a:xfrm>
        <a:prstGeom prst="chevron">
          <a:avLst/>
        </a:prstGeom>
        <a:solidFill>
          <a:schemeClr val="tx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bg1"/>
              </a:solidFill>
            </a:rPr>
            <a:t> Проект</a:t>
          </a:r>
          <a:endParaRPr lang="en-US" sz="1200" b="0" i="0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bg1"/>
              </a:solidFill>
            </a:rPr>
            <a:t>Фев.</a:t>
          </a:r>
          <a:r>
            <a:rPr lang="en-US" sz="1200" b="0" i="0" kern="1200" dirty="0" smtClean="0">
              <a:solidFill>
                <a:schemeClr val="bg1"/>
              </a:solidFill>
            </a:rPr>
            <a:t> 2010 – </a:t>
          </a:r>
          <a:r>
            <a:rPr lang="ru-RU" sz="1200" b="0" i="0" kern="1200" dirty="0" smtClean="0">
              <a:solidFill>
                <a:schemeClr val="bg1"/>
              </a:solidFill>
            </a:rPr>
            <a:t>Окт.</a:t>
          </a:r>
          <a:r>
            <a:rPr lang="en-US" sz="1200" b="0" i="0" kern="1200" dirty="0" smtClean="0">
              <a:solidFill>
                <a:schemeClr val="bg1"/>
              </a:solidFill>
            </a:rPr>
            <a:t> 2010</a:t>
          </a:r>
          <a:endParaRPr lang="ru-RU" sz="1200" b="0" i="0" kern="1200" dirty="0">
            <a:solidFill>
              <a:schemeClr val="bg1"/>
            </a:solidFill>
          </a:endParaRPr>
        </a:p>
      </dsp:txBody>
      <dsp:txXfrm>
        <a:off x="411638" y="69116"/>
        <a:ext cx="1088981" cy="725986"/>
      </dsp:txXfrm>
    </dsp:sp>
    <dsp:sp modelId="{B334B106-0AD0-4A97-A3A7-1F0FF3CB5E7D}">
      <dsp:nvSpPr>
        <dsp:cNvPr id="0" name=""/>
        <dsp:cNvSpPr/>
      </dsp:nvSpPr>
      <dsp:spPr>
        <a:xfrm>
          <a:off x="1667072" y="69116"/>
          <a:ext cx="1814967" cy="725986"/>
        </a:xfrm>
        <a:prstGeom prst="chevron">
          <a:avLst/>
        </a:prstGeom>
        <a:solidFill>
          <a:schemeClr val="tx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bg1"/>
              </a:solidFill>
            </a:rPr>
            <a:t>Пилот</a:t>
          </a:r>
          <a:endParaRPr lang="en-US" sz="1200" b="0" i="0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bg1"/>
              </a:solidFill>
            </a:rPr>
            <a:t>Окт.</a:t>
          </a:r>
          <a:r>
            <a:rPr lang="en-US" sz="1200" b="0" i="0" kern="1200" dirty="0" smtClean="0">
              <a:solidFill>
                <a:schemeClr val="bg1"/>
              </a:solidFill>
            </a:rPr>
            <a:t> 201</a:t>
          </a:r>
          <a:r>
            <a:rPr lang="ru-RU" sz="1200" b="0" i="0" kern="1200" dirty="0" smtClean="0">
              <a:solidFill>
                <a:schemeClr val="bg1"/>
              </a:solidFill>
            </a:rPr>
            <a:t>0</a:t>
          </a:r>
          <a:r>
            <a:rPr lang="en-US" sz="1200" b="0" i="0" kern="1200" dirty="0" smtClean="0">
              <a:solidFill>
                <a:schemeClr val="bg1"/>
              </a:solidFill>
            </a:rPr>
            <a:t> – </a:t>
          </a:r>
          <a:r>
            <a:rPr lang="ru-RU" sz="1200" b="0" i="0" kern="1200" dirty="0" smtClean="0">
              <a:solidFill>
                <a:schemeClr val="bg1"/>
              </a:solidFill>
            </a:rPr>
            <a:t>Дек.</a:t>
          </a:r>
          <a:r>
            <a:rPr lang="en-US" sz="1200" b="0" i="0" kern="1200" dirty="0" smtClean="0">
              <a:solidFill>
                <a:schemeClr val="bg1"/>
              </a:solidFill>
            </a:rPr>
            <a:t> 201</a:t>
          </a:r>
          <a:r>
            <a:rPr lang="ru-RU" sz="1200" b="0" i="0" kern="1200" dirty="0" smtClean="0">
              <a:solidFill>
                <a:schemeClr val="bg1"/>
              </a:solidFill>
            </a:rPr>
            <a:t>0</a:t>
          </a:r>
          <a:endParaRPr lang="ru-RU" sz="1200" b="0" i="0" kern="1200" dirty="0">
            <a:solidFill>
              <a:schemeClr val="bg1"/>
            </a:solidFill>
          </a:endParaRPr>
        </a:p>
      </dsp:txBody>
      <dsp:txXfrm>
        <a:off x="2030065" y="69116"/>
        <a:ext cx="1088981" cy="725986"/>
      </dsp:txXfrm>
    </dsp:sp>
    <dsp:sp modelId="{06934C51-2EC6-4978-9BDE-5F06676D78D7}">
      <dsp:nvSpPr>
        <dsp:cNvPr id="0" name=""/>
        <dsp:cNvSpPr/>
      </dsp:nvSpPr>
      <dsp:spPr>
        <a:xfrm>
          <a:off x="3281679" y="69116"/>
          <a:ext cx="1814967" cy="725986"/>
        </a:xfrm>
        <a:prstGeom prst="chevron">
          <a:avLst/>
        </a:prstGeom>
        <a:solidFill>
          <a:schemeClr val="tx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bg1"/>
              </a:solidFill>
            </a:rPr>
            <a:t>Миграция</a:t>
          </a:r>
          <a:endParaRPr lang="en-US" sz="1200" b="0" i="0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bg1"/>
              </a:solidFill>
            </a:rPr>
            <a:t>Янв.</a:t>
          </a:r>
          <a:r>
            <a:rPr lang="en-US" sz="1200" b="0" i="0" kern="1200" dirty="0" smtClean="0">
              <a:solidFill>
                <a:schemeClr val="bg1"/>
              </a:solidFill>
            </a:rPr>
            <a:t> 2011 – </a:t>
          </a:r>
          <a:r>
            <a:rPr lang="ru-RU" sz="1200" b="0" i="0" kern="1200" dirty="0" smtClean="0">
              <a:solidFill>
                <a:schemeClr val="bg1"/>
              </a:solidFill>
            </a:rPr>
            <a:t>Авг.</a:t>
          </a:r>
          <a:r>
            <a:rPr lang="en-US" sz="1200" b="0" i="0" kern="1200" dirty="0" smtClean="0">
              <a:solidFill>
                <a:schemeClr val="bg1"/>
              </a:solidFill>
            </a:rPr>
            <a:t> 2011</a:t>
          </a:r>
          <a:endParaRPr lang="ru-RU" sz="1200" b="0" i="0" kern="1200" dirty="0">
            <a:solidFill>
              <a:schemeClr val="bg1"/>
            </a:solidFill>
          </a:endParaRPr>
        </a:p>
      </dsp:txBody>
      <dsp:txXfrm>
        <a:off x="3644672" y="69116"/>
        <a:ext cx="1088981" cy="725986"/>
      </dsp:txXfrm>
    </dsp:sp>
    <dsp:sp modelId="{46C9F104-E88B-442D-ACE4-6F981ED03B99}">
      <dsp:nvSpPr>
        <dsp:cNvPr id="0" name=""/>
        <dsp:cNvSpPr/>
      </dsp:nvSpPr>
      <dsp:spPr>
        <a:xfrm>
          <a:off x="4902450" y="69116"/>
          <a:ext cx="1814967" cy="725986"/>
        </a:xfrm>
        <a:prstGeom prst="chevron">
          <a:avLst/>
        </a:prstGeom>
        <a:solidFill>
          <a:schemeClr val="tx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bg1"/>
              </a:solidFill>
            </a:rPr>
            <a:t>Стабилизация</a:t>
          </a:r>
          <a:r>
            <a:rPr lang="en-US" sz="1200" b="0" i="0" kern="1200" dirty="0" smtClean="0">
              <a:solidFill>
                <a:schemeClr val="bg1"/>
              </a:solidFill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bg1"/>
              </a:solidFill>
            </a:rPr>
            <a:t>Авг.</a:t>
          </a:r>
          <a:r>
            <a:rPr lang="en-US" sz="1200" b="0" i="0" kern="1200" dirty="0" smtClean="0">
              <a:solidFill>
                <a:schemeClr val="bg1"/>
              </a:solidFill>
            </a:rPr>
            <a:t> 2011 – </a:t>
          </a:r>
          <a:r>
            <a:rPr lang="ru-RU" sz="1200" b="0" i="0" kern="1200" dirty="0" smtClean="0">
              <a:solidFill>
                <a:schemeClr val="bg1"/>
              </a:solidFill>
            </a:rPr>
            <a:t>Дек.</a:t>
          </a:r>
          <a:r>
            <a:rPr lang="en-US" sz="1200" b="0" i="0" kern="1200" dirty="0" smtClean="0">
              <a:solidFill>
                <a:schemeClr val="bg1"/>
              </a:solidFill>
            </a:rPr>
            <a:t> 2011  </a:t>
          </a:r>
          <a:endParaRPr lang="ru-RU" sz="1200" b="0" i="0" kern="1200" dirty="0">
            <a:solidFill>
              <a:schemeClr val="bg1"/>
            </a:solidFill>
          </a:endParaRPr>
        </a:p>
      </dsp:txBody>
      <dsp:txXfrm>
        <a:off x="5265443" y="69116"/>
        <a:ext cx="1088981" cy="725986"/>
      </dsp:txXfrm>
    </dsp:sp>
    <dsp:sp modelId="{23526668-1A7F-4032-BC77-02BEFE4DCA31}">
      <dsp:nvSpPr>
        <dsp:cNvPr id="0" name=""/>
        <dsp:cNvSpPr/>
      </dsp:nvSpPr>
      <dsp:spPr>
        <a:xfrm>
          <a:off x="6535921" y="69116"/>
          <a:ext cx="1814967" cy="725986"/>
        </a:xfrm>
        <a:prstGeom prst="chevron">
          <a:avLst/>
        </a:prstGeom>
        <a:solidFill>
          <a:schemeClr val="tx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bg1"/>
              </a:solidFill>
            </a:rPr>
            <a:t>Оптимизация</a:t>
          </a:r>
          <a:r>
            <a:rPr lang="en-US" sz="1200" b="0" i="0" kern="1200" dirty="0" smtClean="0">
              <a:solidFill>
                <a:schemeClr val="bg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bg1"/>
              </a:solidFill>
            </a:rPr>
            <a:t>Янв.</a:t>
          </a:r>
          <a:r>
            <a:rPr lang="en-US" sz="1200" b="0" i="0" kern="1200" dirty="0" smtClean="0">
              <a:solidFill>
                <a:schemeClr val="bg1"/>
              </a:solidFill>
            </a:rPr>
            <a:t> 201</a:t>
          </a:r>
          <a:r>
            <a:rPr lang="ru-RU" sz="1200" b="0" i="0" kern="1200" dirty="0" smtClean="0">
              <a:solidFill>
                <a:schemeClr val="bg1"/>
              </a:solidFill>
            </a:rPr>
            <a:t>2</a:t>
          </a:r>
          <a:r>
            <a:rPr lang="en-US" sz="1200" b="0" i="0" kern="1200" dirty="0" smtClean="0">
              <a:solidFill>
                <a:schemeClr val="bg1"/>
              </a:solidFill>
            </a:rPr>
            <a:t> – </a:t>
          </a:r>
          <a:endParaRPr lang="ru-RU" sz="1200" b="0" i="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err="1" smtClean="0">
              <a:solidFill>
                <a:schemeClr val="bg1"/>
              </a:solidFill>
            </a:rPr>
            <a:t>н.в</a:t>
          </a:r>
          <a:r>
            <a:rPr lang="ru-RU" sz="1200" b="0" i="0" kern="1200" dirty="0" smtClean="0">
              <a:solidFill>
                <a:schemeClr val="bg1"/>
              </a:solidFill>
            </a:rPr>
            <a:t>.</a:t>
          </a:r>
          <a:r>
            <a:rPr lang="en-US" sz="1200" b="0" i="0" kern="1200" dirty="0" smtClean="0">
              <a:solidFill>
                <a:schemeClr val="bg1"/>
              </a:solidFill>
            </a:rPr>
            <a:t>  </a:t>
          </a:r>
          <a:endParaRPr lang="ru-RU" sz="1200" b="0" i="0" kern="1200" dirty="0">
            <a:solidFill>
              <a:schemeClr val="bg1"/>
            </a:solidFill>
          </a:endParaRPr>
        </a:p>
      </dsp:txBody>
      <dsp:txXfrm>
        <a:off x="6898914" y="69116"/>
        <a:ext cx="1088981" cy="725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4A90F-2854-4393-BEC3-5333082C1A43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21D59-4394-45A4-9A7C-AEAA16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07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A012193-927E-4FA7-91FE-69261847E219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975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defTabSz="901975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defTabSz="901975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defTabSz="901975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defTabSz="901975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algn="ctr" defTabSz="901975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algn="ctr" defTabSz="901975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algn="ctr" defTabSz="901975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algn="ctr" defTabSz="901975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E0C2BDB-8A52-48B5-9184-8741058A6C69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21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345587"/>
            <a:ext cx="5488264" cy="4112926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975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defTabSz="901975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defTabSz="901975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defTabSz="901975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defTabSz="901975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algn="ctr" defTabSz="901975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algn="ctr" defTabSz="901975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algn="ctr" defTabSz="901975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algn="ctr" defTabSz="901975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E0C2BDB-8A52-48B5-9184-8741058A6C69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21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345587"/>
            <a:ext cx="5488264" cy="4112926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же это за факторы: </a:t>
            </a:r>
          </a:p>
          <a:p>
            <a:r>
              <a:rPr lang="ru-RU" dirty="0" smtClean="0"/>
              <a:t>Описать</a:t>
            </a:r>
          </a:p>
          <a:p>
            <a:r>
              <a:rPr lang="ru-RU" dirty="0" smtClean="0"/>
              <a:t>Для</a:t>
            </a:r>
            <a:r>
              <a:rPr lang="ru-RU" baseline="0" dirty="0" smtClean="0"/>
              <a:t> управления данными факторами мы разработали  так называемую систему мониторинга качества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D3E5A-A8E7-4EED-9AF9-6E647D38A2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58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 smtClean="0"/>
              <a:t>Анализ процессов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Анализ контролей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Анализ ошибок</a:t>
            </a:r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marL="171450" indent="-171450">
              <a:buFontTx/>
              <a:buChar char="-"/>
            </a:pPr>
            <a:r>
              <a:rPr lang="ru-RU" dirty="0" smtClean="0"/>
              <a:t>Разработка </a:t>
            </a:r>
            <a:r>
              <a:rPr lang="ru-RU" baseline="0" dirty="0" smtClean="0"/>
              <a:t>  возможный действий для каждого из них. Корректировки </a:t>
            </a:r>
            <a:r>
              <a:rPr lang="en-US" baseline="0" dirty="0" smtClean="0"/>
              <a:t>KPI </a:t>
            </a:r>
            <a:r>
              <a:rPr lang="ru-RU" baseline="0" dirty="0" smtClean="0"/>
              <a:t>и </a:t>
            </a:r>
            <a:r>
              <a:rPr lang="en-US" baseline="0" dirty="0" smtClean="0"/>
              <a:t>SLA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D3E5A-A8E7-4EED-9AF9-6E647D38A2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ele2_logo_black_600x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270500"/>
            <a:ext cx="29511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6614" y="692151"/>
            <a:ext cx="7191375" cy="165735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Klicka här för att ändra format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5026" y="2492375"/>
            <a:ext cx="7192963" cy="24495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Klicka här för att ändra format på underrubrik i bakgrunden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428E23-4BCD-4DB0-A1A9-DFA2E12BF81D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02.10.2012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B43E6-A7E4-4C99-A541-F4CDBC7282D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8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56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18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100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xmlns="" val="194447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54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7" y="607616"/>
            <a:ext cx="8805987" cy="7559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92" y="1752296"/>
            <a:ext cx="4345300" cy="4335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012" y="1752296"/>
            <a:ext cx="4346658" cy="4335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10489" y="6549873"/>
            <a:ext cx="2158397" cy="162702"/>
          </a:xfrm>
          <a:prstGeom prst="rect">
            <a:avLst/>
          </a:prstGeom>
          <a:ln/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fld id="{749B1057-B98D-4A35-9F00-E58B546549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9385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2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2916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82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04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00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9626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497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2920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tele2 grå linj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"/>
          <a:stretch>
            <a:fillRect/>
          </a:stretch>
        </p:blipFill>
        <p:spPr bwMode="auto">
          <a:xfrm>
            <a:off x="0" y="6237288"/>
            <a:ext cx="9144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1"/>
          <p:cNvSpPr>
            <a:spLocks noChangeArrowheads="1"/>
          </p:cNvSpPr>
          <p:nvPr/>
        </p:nvSpPr>
        <p:spPr bwMode="auto">
          <a:xfrm>
            <a:off x="611188" y="6462713"/>
            <a:ext cx="10795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028" name="Rectangle 22"/>
          <p:cNvSpPr>
            <a:spLocks noChangeArrowheads="1"/>
          </p:cNvSpPr>
          <p:nvPr/>
        </p:nvSpPr>
        <p:spPr bwMode="auto">
          <a:xfrm>
            <a:off x="188913" y="6462713"/>
            <a:ext cx="4318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029" name="Rectangle 23"/>
          <p:cNvSpPr>
            <a:spLocks noChangeArrowheads="1"/>
          </p:cNvSpPr>
          <p:nvPr/>
        </p:nvSpPr>
        <p:spPr bwMode="auto">
          <a:xfrm>
            <a:off x="611188" y="6308725"/>
            <a:ext cx="10795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1619250" y="6462713"/>
            <a:ext cx="15113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xmlns="" val="305618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119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239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358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477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156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75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95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514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diagramColors" Target="../diagrams/colors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5.jpeg"/><Relationship Id="rId10" Type="http://schemas.openxmlformats.org/officeDocument/2006/relationships/diagramLayout" Target="../diagrams/layout2.xml"/><Relationship Id="rId4" Type="http://schemas.openxmlformats.org/officeDocument/2006/relationships/notesSlide" Target="../notesSlides/notesSlide3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2058988"/>
            <a:ext cx="8683625" cy="165735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Повышение эффективности и качества финансовой отчетности при переводе бухгалтерии на обслуживание в ОЦО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2400" i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4059238"/>
            <a:ext cx="8369300" cy="1998662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buFontTx/>
              <a:buNone/>
            </a:pPr>
            <a:endParaRPr lang="ru-RU" sz="1200" dirty="0" smtClean="0"/>
          </a:p>
          <a:p>
            <a:pPr marL="0" indent="0" eaLnBrk="1" hangingPunct="1">
              <a:lnSpc>
                <a:spcPct val="95000"/>
              </a:lnSpc>
              <a:buFontTx/>
              <a:buNone/>
            </a:pPr>
            <a:endParaRPr lang="ru-RU" sz="1200" dirty="0" smtClean="0"/>
          </a:p>
          <a:p>
            <a:pPr marL="0" indent="0" eaLnBrk="1" hangingPunct="1">
              <a:lnSpc>
                <a:spcPct val="95000"/>
              </a:lnSpc>
              <a:buFontTx/>
              <a:buNone/>
            </a:pPr>
            <a:endParaRPr lang="ru-RU" sz="1200" dirty="0" smtClean="0"/>
          </a:p>
          <a:p>
            <a:pPr marL="0" indent="0" eaLnBrk="1" hangingPunct="1">
              <a:lnSpc>
                <a:spcPct val="95000"/>
              </a:lnSpc>
              <a:buFontTx/>
              <a:buNone/>
            </a:pPr>
            <a:endParaRPr lang="ru-RU" sz="1200" dirty="0" smtClean="0"/>
          </a:p>
          <a:p>
            <a:pPr marL="0" indent="0" eaLnBrk="1" hangingPunct="1">
              <a:lnSpc>
                <a:spcPct val="95000"/>
              </a:lnSpc>
              <a:buFontTx/>
              <a:buNone/>
            </a:pPr>
            <a:endParaRPr lang="ru-RU" sz="1200" dirty="0" smtClean="0"/>
          </a:p>
          <a:p>
            <a:pPr marL="0" indent="0" eaLnBrk="1" hangingPunct="1">
              <a:lnSpc>
                <a:spcPct val="95000"/>
              </a:lnSpc>
              <a:buFontTx/>
              <a:buNone/>
            </a:pPr>
            <a:endParaRPr lang="ru-RU" sz="1200" dirty="0" smtClean="0"/>
          </a:p>
          <a:p>
            <a:pPr marL="0" indent="0" eaLnBrk="1" hangingPunct="1">
              <a:lnSpc>
                <a:spcPct val="95000"/>
              </a:lnSpc>
              <a:buFontTx/>
              <a:buNone/>
            </a:pPr>
            <a:endParaRPr lang="ru-RU" sz="1200" dirty="0" smtClean="0"/>
          </a:p>
          <a:p>
            <a:pPr marL="0" indent="0" eaLnBrk="1" hangingPunct="1">
              <a:lnSpc>
                <a:spcPct val="95000"/>
              </a:lnSpc>
              <a:buFontTx/>
              <a:buNone/>
            </a:pPr>
            <a:r>
              <a:rPr lang="ru-RU" sz="1200" dirty="0" smtClean="0"/>
              <a:t>Москва</a:t>
            </a:r>
            <a:r>
              <a:rPr lang="en-GB" sz="1200" dirty="0" smtClean="0"/>
              <a:t>, </a:t>
            </a:r>
            <a:r>
              <a:rPr lang="ru-RU" sz="1200" dirty="0" smtClean="0"/>
              <a:t>27 сентября</a:t>
            </a:r>
            <a:r>
              <a:rPr lang="en-GB" sz="1200" dirty="0" smtClean="0"/>
              <a:t> 201</a:t>
            </a:r>
            <a:r>
              <a:rPr lang="ru-RU" sz="1200" dirty="0" smtClean="0"/>
              <a:t>2</a:t>
            </a:r>
            <a:endParaRPr lang="sv-SE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31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a typeface="+mj-ea"/>
                <a:cs typeface="+mj-cs"/>
              </a:rPr>
              <a:t>Система документооборота как инструмент повышения эффективности процессов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 bwMode="auto">
          <a:xfrm>
            <a:off x="395535" y="5661248"/>
            <a:ext cx="8707127" cy="640709"/>
          </a:xfrm>
          <a:prstGeom prst="round2DiagRect">
            <a:avLst>
              <a:gd name="adj1" fmla="val 16667"/>
              <a:gd name="adj2" fmla="val 17602"/>
            </a:avLst>
          </a:prstGeom>
          <a:solidFill>
            <a:srgbClr val="762B8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Фаза №1: </a:t>
            </a:r>
            <a:r>
              <a:rPr lang="ru-RU" dirty="0" smtClean="0">
                <a:solidFill>
                  <a:srgbClr val="FFFFFF"/>
                </a:solidFill>
              </a:rPr>
              <a:t>Организация передачи  и хранения документов в ОЦО. Пакетное сканирование документов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 bwMode="auto">
          <a:xfrm>
            <a:off x="1639778" y="3824858"/>
            <a:ext cx="7512982" cy="1836167"/>
          </a:xfrm>
          <a:prstGeom prst="round2DiagRect">
            <a:avLst>
              <a:gd name="adj1" fmla="val 5028"/>
              <a:gd name="adj2" fmla="val 9113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Создание системы визирования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Миграция данных из старой системы в новую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Создание электронного архива для абонентской и юридической службы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Регистрация сканирования документов с возможностью принять/вернуть на доработку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Создание потомков  для автоматизации процесса создания документа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4154636" y="1893054"/>
            <a:ext cx="4948025" cy="693170"/>
          </a:xfrm>
          <a:prstGeom prst="round2DiagRect">
            <a:avLst>
              <a:gd name="adj1" fmla="val 16667"/>
              <a:gd name="adj2" fmla="val 9781"/>
            </a:avLst>
          </a:prstGeom>
          <a:solidFill>
            <a:srgbClr val="762B8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Фаза №3: </a:t>
            </a:r>
            <a:r>
              <a:rPr lang="ru-RU" dirty="0" smtClean="0">
                <a:solidFill>
                  <a:srgbClr val="FFFFFF"/>
                </a:solidFill>
              </a:rPr>
              <a:t>Интеграция с другими системами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8136" name="Picture 8" descr="http://www.coachingservicesonline.com/graphics/bigstockphoto_Business_People_Climbing_Up____164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72" r="18654" b="4330"/>
          <a:stretch>
            <a:fillRect/>
          </a:stretch>
        </p:blipFill>
        <p:spPr bwMode="auto">
          <a:xfrm>
            <a:off x="755576" y="2348880"/>
            <a:ext cx="669925" cy="326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639778" y="3522214"/>
            <a:ext cx="7446899" cy="699889"/>
          </a:xfrm>
          <a:prstGeom prst="round2DiagRect">
            <a:avLst>
              <a:gd name="adj1" fmla="val 35030"/>
              <a:gd name="adj2" fmla="val 22182"/>
            </a:avLst>
          </a:prstGeom>
          <a:solidFill>
            <a:srgbClr val="762B8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Фаза №2: </a:t>
            </a:r>
            <a:r>
              <a:rPr lang="ru-RU" dirty="0" smtClean="0">
                <a:solidFill>
                  <a:srgbClr val="FFFFFF"/>
                </a:solidFill>
              </a:rPr>
              <a:t>Переход на новую систему визирования и расширение архива: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 bwMode="auto">
          <a:xfrm>
            <a:off x="4154637" y="2492896"/>
            <a:ext cx="4932040" cy="1029318"/>
          </a:xfrm>
          <a:prstGeom prst="round2DiagRect">
            <a:avLst>
              <a:gd name="adj1" fmla="val 5028"/>
              <a:gd name="adj2" fmla="val 9113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Интеграция с системой учета компании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Расширение функционала визирования</a:t>
            </a:r>
          </a:p>
          <a:p>
            <a:pPr>
              <a:defRPr/>
            </a:pP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63888" y="620688"/>
            <a:ext cx="2574087" cy="187220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F62ADE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400" kern="0" dirty="0"/>
              <a:t>Эффективность коммуникаций </a:t>
            </a:r>
            <a:r>
              <a:rPr lang="en-US" sz="1400" kern="0" dirty="0"/>
              <a:t>SSC-Regions</a:t>
            </a:r>
          </a:p>
          <a:p>
            <a:pPr algn="ctr"/>
            <a:r>
              <a:rPr lang="en-US" sz="1400" kern="0" dirty="0"/>
              <a:t>  </a:t>
            </a:r>
            <a:endParaRPr lang="ru-RU" sz="1400" kern="0" dirty="0"/>
          </a:p>
        </p:txBody>
      </p:sp>
      <p:sp>
        <p:nvSpPr>
          <p:cNvPr id="5" name="Овал 4"/>
          <p:cNvSpPr/>
          <p:nvPr/>
        </p:nvSpPr>
        <p:spPr>
          <a:xfrm>
            <a:off x="3635896" y="4509120"/>
            <a:ext cx="2574087" cy="18002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F62ADE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sz="1400" kern="0" dirty="0"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14784" y="1987175"/>
            <a:ext cx="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" name="Овал 6"/>
          <p:cNvSpPr/>
          <p:nvPr/>
        </p:nvSpPr>
        <p:spPr>
          <a:xfrm>
            <a:off x="1539083" y="707430"/>
            <a:ext cx="2574087" cy="184689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F62AD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400" kern="0" dirty="0" smtClean="0"/>
              <a:t>Уровень </a:t>
            </a:r>
            <a:r>
              <a:rPr lang="ru-RU" sz="1400" kern="0" dirty="0"/>
              <a:t>эффективности внутренних контролей</a:t>
            </a:r>
            <a:endParaRPr lang="en-US" sz="1400" kern="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44351" y="2204864"/>
            <a:ext cx="1763553" cy="0"/>
          </a:xfrm>
          <a:prstGeom prst="line">
            <a:avLst/>
          </a:prstGeom>
          <a:noFill/>
          <a:ln w="12700" cap="flat" cmpd="sng" algn="ctr">
            <a:solidFill>
              <a:srgbClr val="F62ADE"/>
            </a:solidFill>
            <a:prstDash val="solid"/>
            <a:headEnd type="diamond"/>
            <a:tailEnd type="diamond"/>
          </a:ln>
          <a:effectLst/>
        </p:spPr>
      </p:cxnSp>
      <p:sp>
        <p:nvSpPr>
          <p:cNvPr id="9" name="Пятиугольник 8"/>
          <p:cNvSpPr/>
          <p:nvPr/>
        </p:nvSpPr>
        <p:spPr>
          <a:xfrm rot="5400000">
            <a:off x="3000870" y="2205345"/>
            <a:ext cx="480229" cy="196680"/>
          </a:xfrm>
          <a:prstGeom prst="homePlate">
            <a:avLst/>
          </a:prstGeom>
          <a:pattFill prst="wdUpDiag">
            <a:fgClr>
              <a:srgbClr val="F62ADE"/>
            </a:fgClr>
            <a:bgClr>
              <a:srgbClr val="FFFFFF"/>
            </a:bgClr>
          </a:patt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21751" y="1987175"/>
            <a:ext cx="1548570" cy="13711"/>
          </a:xfrm>
          <a:prstGeom prst="line">
            <a:avLst/>
          </a:prstGeom>
          <a:noFill/>
          <a:ln w="12700" cap="flat" cmpd="sng" algn="ctr">
            <a:solidFill>
              <a:srgbClr val="F62ADE"/>
            </a:solidFill>
            <a:prstDash val="solid"/>
            <a:headEnd type="diamond"/>
            <a:tailEnd type="diamond"/>
          </a:ln>
          <a:effectLst/>
        </p:spPr>
      </p:cxnSp>
      <p:sp>
        <p:nvSpPr>
          <p:cNvPr id="11" name="Пятиугольник 10"/>
          <p:cNvSpPr/>
          <p:nvPr/>
        </p:nvSpPr>
        <p:spPr>
          <a:xfrm rot="5400000">
            <a:off x="5153789" y="1888835"/>
            <a:ext cx="480229" cy="196680"/>
          </a:xfrm>
          <a:prstGeom prst="homePlate">
            <a:avLst/>
          </a:prstGeom>
          <a:pattFill prst="wdUpDiag">
            <a:fgClr>
              <a:srgbClr val="F62ADE"/>
            </a:fgClr>
            <a:bgClr>
              <a:srgbClr val="FFFFFF"/>
            </a:bgClr>
          </a:patt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27584" y="2373726"/>
            <a:ext cx="2718103" cy="18473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F62AD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400" kern="0" dirty="0"/>
              <a:t>Уровень автоматизации процессов и контролей</a:t>
            </a:r>
            <a:endParaRPr lang="en-US" sz="1400" kern="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400" kern="0" dirty="0">
                <a:solidFill>
                  <a:srgbClr val="FFFFFF"/>
                </a:solidFill>
              </a:rPr>
              <a:t> </a:t>
            </a:r>
            <a:endParaRPr lang="ru-RU" sz="1400" kern="0" dirty="0">
              <a:solidFill>
                <a:srgbClr val="FFFFF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5656" y="3789040"/>
            <a:ext cx="1619537" cy="0"/>
          </a:xfrm>
          <a:prstGeom prst="line">
            <a:avLst/>
          </a:prstGeom>
          <a:noFill/>
          <a:ln w="12700" cap="flat" cmpd="sng" algn="ctr">
            <a:solidFill>
              <a:srgbClr val="F62ADE"/>
            </a:solidFill>
            <a:prstDash val="solid"/>
            <a:headEnd type="diamond"/>
            <a:tailEnd type="diamond"/>
          </a:ln>
          <a:effectLst/>
        </p:spPr>
      </p:cxnSp>
      <p:sp>
        <p:nvSpPr>
          <p:cNvPr id="14" name="Пятиугольник 13"/>
          <p:cNvSpPr/>
          <p:nvPr/>
        </p:nvSpPr>
        <p:spPr>
          <a:xfrm rot="5400000">
            <a:off x="2474700" y="3660586"/>
            <a:ext cx="480229" cy="196680"/>
          </a:xfrm>
          <a:prstGeom prst="homePlate">
            <a:avLst/>
          </a:prstGeom>
          <a:pattFill prst="wdUpDiag">
            <a:fgClr>
              <a:srgbClr val="F62ADE"/>
            </a:fgClr>
            <a:bgClr>
              <a:srgbClr val="FFFFFF"/>
            </a:bgClr>
          </a:patt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86345" y="2410121"/>
            <a:ext cx="3006135" cy="18109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F62AD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400" kern="0" dirty="0">
              <a:solidFill>
                <a:srgbClr val="FFFFFF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96135" y="765964"/>
            <a:ext cx="2574087" cy="178754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F62AD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400" kern="0" dirty="0">
              <a:solidFill>
                <a:srgbClr val="FFFFFF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209983" y="1987175"/>
            <a:ext cx="1619537" cy="0"/>
          </a:xfrm>
          <a:prstGeom prst="line">
            <a:avLst/>
          </a:prstGeom>
          <a:noFill/>
          <a:ln w="12700" cap="flat" cmpd="sng" algn="ctr">
            <a:solidFill>
              <a:srgbClr val="F62ADE"/>
            </a:solidFill>
            <a:prstDash val="solid"/>
            <a:headEnd type="diamond"/>
            <a:tailEnd type="diamond"/>
          </a:ln>
          <a:effectLst/>
        </p:spPr>
      </p:cxnSp>
      <p:sp>
        <p:nvSpPr>
          <p:cNvPr id="18" name="Пятиугольник 17"/>
          <p:cNvSpPr/>
          <p:nvPr/>
        </p:nvSpPr>
        <p:spPr>
          <a:xfrm rot="5400000">
            <a:off x="7447572" y="1924450"/>
            <a:ext cx="480229" cy="196680"/>
          </a:xfrm>
          <a:prstGeom prst="homePlate">
            <a:avLst/>
          </a:prstGeom>
          <a:pattFill prst="wdUpDiag">
            <a:fgClr>
              <a:srgbClr val="F62ADE"/>
            </a:fgClr>
            <a:bgClr>
              <a:srgbClr val="FFFFFF"/>
            </a:bgClr>
          </a:patt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408847" y="3789040"/>
            <a:ext cx="1619537" cy="0"/>
          </a:xfrm>
          <a:prstGeom prst="line">
            <a:avLst/>
          </a:prstGeom>
          <a:noFill/>
          <a:ln w="12700" cap="flat" cmpd="sng" algn="ctr">
            <a:solidFill>
              <a:srgbClr val="F62ADE"/>
            </a:solidFill>
            <a:prstDash val="solid"/>
            <a:headEnd type="diamond"/>
            <a:tailEnd type="diamond"/>
          </a:ln>
          <a:effectLst/>
        </p:spPr>
      </p:cxnSp>
      <p:sp>
        <p:nvSpPr>
          <p:cNvPr id="20" name="Пятиугольник 19"/>
          <p:cNvSpPr/>
          <p:nvPr/>
        </p:nvSpPr>
        <p:spPr>
          <a:xfrm rot="5400000">
            <a:off x="7545913" y="3738618"/>
            <a:ext cx="480229" cy="196680"/>
          </a:xfrm>
          <a:prstGeom prst="homePlate">
            <a:avLst/>
          </a:prstGeom>
          <a:pattFill prst="wdUpDiag">
            <a:fgClr>
              <a:srgbClr val="F62ADE"/>
            </a:fgClr>
            <a:bgClr>
              <a:srgbClr val="FFFFFF"/>
            </a:bgClr>
          </a:patt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172561" y="5769745"/>
            <a:ext cx="1619537" cy="0"/>
          </a:xfrm>
          <a:prstGeom prst="line">
            <a:avLst/>
          </a:prstGeom>
          <a:noFill/>
          <a:ln w="12700" cap="flat" cmpd="sng" algn="ctr">
            <a:solidFill>
              <a:srgbClr val="F62ADE"/>
            </a:solidFill>
            <a:prstDash val="solid"/>
            <a:headEnd type="diamond"/>
            <a:tailEnd type="diamond"/>
          </a:ln>
          <a:effectLst/>
        </p:spPr>
      </p:cxnSp>
      <p:sp>
        <p:nvSpPr>
          <p:cNvPr id="22" name="Пятиугольник 21"/>
          <p:cNvSpPr/>
          <p:nvPr/>
        </p:nvSpPr>
        <p:spPr>
          <a:xfrm rot="5400000">
            <a:off x="5294321" y="5717252"/>
            <a:ext cx="480229" cy="196680"/>
          </a:xfrm>
          <a:prstGeom prst="homePlate">
            <a:avLst/>
          </a:prstGeom>
          <a:pattFill prst="wdUpDiag">
            <a:fgClr>
              <a:srgbClr val="F62ADE"/>
            </a:fgClr>
            <a:bgClr>
              <a:srgbClr val="FFFFFF"/>
            </a:bgClr>
          </a:patt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349841" y="4077072"/>
            <a:ext cx="2574087" cy="187220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F62ADE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400" kern="0" dirty="0">
                <a:latin typeface="+mn-lt"/>
              </a:rPr>
              <a:t>  </a:t>
            </a:r>
            <a:r>
              <a:rPr lang="ru-RU" sz="1400" kern="0" dirty="0" smtClean="0">
                <a:latin typeface="+mn-lt"/>
              </a:rPr>
              <a:t>Соблюдение сроков  и качества первичных документов</a:t>
            </a:r>
          </a:p>
          <a:p>
            <a:pPr algn="ctr"/>
            <a:r>
              <a:rPr lang="en-US" sz="1400" kern="0" dirty="0" smtClean="0">
                <a:latin typeface="+mn-lt"/>
              </a:rPr>
              <a:t> </a:t>
            </a:r>
            <a:endParaRPr lang="ru-RU" sz="1400" kern="0" dirty="0">
              <a:latin typeface="+mn-lt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795821" y="4029910"/>
            <a:ext cx="2574087" cy="18473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F62ADE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400" kern="0" dirty="0"/>
              <a:t>Эффективность смежных внешних систем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264831" y="5373216"/>
            <a:ext cx="1619537" cy="0"/>
          </a:xfrm>
          <a:prstGeom prst="line">
            <a:avLst/>
          </a:prstGeom>
          <a:noFill/>
          <a:ln w="12700" cap="flat" cmpd="sng" algn="ctr">
            <a:solidFill>
              <a:srgbClr val="F62ADE"/>
            </a:solidFill>
            <a:prstDash val="solid"/>
            <a:headEnd type="diamond"/>
            <a:tailEnd type="diamond"/>
          </a:ln>
          <a:effectLst/>
        </p:spPr>
      </p:cxnSp>
      <p:sp>
        <p:nvSpPr>
          <p:cNvPr id="26" name="Пятиугольник 25"/>
          <p:cNvSpPr/>
          <p:nvPr/>
        </p:nvSpPr>
        <p:spPr>
          <a:xfrm rot="5400000">
            <a:off x="7349232" y="5311187"/>
            <a:ext cx="480229" cy="196680"/>
          </a:xfrm>
          <a:prstGeom prst="homePlate">
            <a:avLst/>
          </a:prstGeom>
          <a:pattFill prst="wdUpDiag">
            <a:fgClr>
              <a:srgbClr val="F62ADE"/>
            </a:fgClr>
            <a:bgClr>
              <a:srgbClr val="FFFFFF"/>
            </a:bgClr>
          </a:patt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893734" y="5551385"/>
            <a:ext cx="1512168" cy="24092"/>
          </a:xfrm>
          <a:prstGeom prst="line">
            <a:avLst/>
          </a:prstGeom>
          <a:noFill/>
          <a:ln w="12700" cap="flat" cmpd="sng" algn="ctr">
            <a:solidFill>
              <a:srgbClr val="F62ADE"/>
            </a:solidFill>
            <a:prstDash val="solid"/>
            <a:headEnd type="diamond"/>
            <a:tailEnd type="diamond"/>
          </a:ln>
          <a:effectLst/>
        </p:spPr>
      </p:cxnSp>
      <p:sp>
        <p:nvSpPr>
          <p:cNvPr id="28" name="Овал 27"/>
          <p:cNvSpPr/>
          <p:nvPr/>
        </p:nvSpPr>
        <p:spPr>
          <a:xfrm>
            <a:off x="3405902" y="2396639"/>
            <a:ext cx="2869977" cy="2160240"/>
          </a:xfrm>
          <a:prstGeom prst="ellipse">
            <a:avLst/>
          </a:prstGeom>
          <a:solidFill>
            <a:srgbClr val="762B8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689702" y="3993016"/>
            <a:ext cx="2106433" cy="12047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headEnd type="diamond"/>
            <a:tailEnd type="diamond"/>
          </a:ln>
          <a:effectLst/>
        </p:spPr>
      </p:cxn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6263"/>
          </a:xfrm>
        </p:spPr>
        <p:txBody>
          <a:bodyPr/>
          <a:lstStyle/>
          <a:p>
            <a:pPr algn="ctr"/>
            <a:r>
              <a:rPr lang="ru-RU" sz="2400" dirty="0" smtClean="0">
                <a:latin typeface="+mn-lt"/>
              </a:rPr>
              <a:t>Составляющие эффективности процесса формирования  отчетности</a:t>
            </a:r>
            <a:endParaRPr lang="ru-RU" sz="2400" dirty="0">
              <a:latin typeface="+mn-lt"/>
            </a:endParaRPr>
          </a:p>
        </p:txBody>
      </p:sp>
      <p:sp>
        <p:nvSpPr>
          <p:cNvPr id="92" name="TextBox 1"/>
          <p:cNvSpPr txBox="1"/>
          <p:nvPr/>
        </p:nvSpPr>
        <p:spPr>
          <a:xfrm>
            <a:off x="6079324" y="1127412"/>
            <a:ext cx="2007080" cy="7894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Работоспособность          систем </a:t>
            </a:r>
            <a:r>
              <a:rPr kumimoji="0" lang="ru-RU" sz="1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95" name="Пятиугольник 94"/>
          <p:cNvSpPr/>
          <p:nvPr/>
        </p:nvSpPr>
        <p:spPr>
          <a:xfrm rot="5400000">
            <a:off x="2978972" y="5477138"/>
            <a:ext cx="480229" cy="196680"/>
          </a:xfrm>
          <a:prstGeom prst="homePlate">
            <a:avLst/>
          </a:prstGeom>
          <a:pattFill prst="wdUpDiag">
            <a:fgClr>
              <a:srgbClr val="F62ADE"/>
            </a:fgClr>
            <a:bgClr>
              <a:srgbClr val="FFFFFF"/>
            </a:bgClr>
          </a:patt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96" name="TextBox 1"/>
          <p:cNvSpPr txBox="1"/>
          <p:nvPr/>
        </p:nvSpPr>
        <p:spPr>
          <a:xfrm>
            <a:off x="3985894" y="4929561"/>
            <a:ext cx="1709991" cy="7200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kern="0" dirty="0" smtClean="0"/>
              <a:t>Уровень квалификации персонала </a:t>
            </a:r>
          </a:p>
        </p:txBody>
      </p:sp>
      <p:sp>
        <p:nvSpPr>
          <p:cNvPr id="99" name="Пятиугольник 98"/>
          <p:cNvSpPr/>
          <p:nvPr/>
        </p:nvSpPr>
        <p:spPr>
          <a:xfrm rot="5400000">
            <a:off x="4968045" y="3969061"/>
            <a:ext cx="648070" cy="288031"/>
          </a:xfrm>
          <a:prstGeom prst="homePlate">
            <a:avLst/>
          </a:prstGeom>
          <a:pattFill prst="wdUpDiag">
            <a:fgClr>
              <a:srgbClr val="F62ADE"/>
            </a:fgClr>
            <a:bgClr>
              <a:srgbClr val="FFFFFF"/>
            </a:bgClr>
          </a:patt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100" name="TextBox 1"/>
          <p:cNvSpPr txBox="1"/>
          <p:nvPr/>
        </p:nvSpPr>
        <p:spPr>
          <a:xfrm>
            <a:off x="3707904" y="2613087"/>
            <a:ext cx="2430071" cy="8879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200" kern="0" dirty="0" smtClean="0"/>
          </a:p>
          <a:p>
            <a:pPr algn="ctr">
              <a:defRPr/>
            </a:pPr>
            <a:r>
              <a:rPr lang="ru-RU" sz="2200" kern="0" dirty="0" smtClean="0">
                <a:solidFill>
                  <a:schemeClr val="bg1"/>
                </a:solidFill>
              </a:rPr>
              <a:t>Эффективность</a:t>
            </a:r>
            <a:endParaRPr lang="ru-RU" sz="2200" kern="0" dirty="0">
              <a:solidFill>
                <a:schemeClr val="bg1"/>
              </a:solidFill>
            </a:endParaRPr>
          </a:p>
        </p:txBody>
      </p:sp>
      <p:sp>
        <p:nvSpPr>
          <p:cNvPr id="101" name="TextBox 1"/>
          <p:cNvSpPr txBox="1"/>
          <p:nvPr/>
        </p:nvSpPr>
        <p:spPr>
          <a:xfrm>
            <a:off x="6336766" y="2554325"/>
            <a:ext cx="1890409" cy="10054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400" kern="0" dirty="0" smtClean="0"/>
          </a:p>
          <a:p>
            <a:pPr algn="ctr">
              <a:defRPr/>
            </a:pPr>
            <a:r>
              <a:rPr lang="ru-RU" sz="1400" kern="0" dirty="0" smtClean="0"/>
              <a:t>Соответствие процессов бизнесу</a:t>
            </a:r>
            <a:endParaRPr lang="ru-RU" sz="1400" kern="0" dirty="0"/>
          </a:p>
        </p:txBody>
      </p:sp>
      <p:sp>
        <p:nvSpPr>
          <p:cNvPr id="102" name="TextBox 1"/>
          <p:cNvSpPr txBox="1"/>
          <p:nvPr/>
        </p:nvSpPr>
        <p:spPr>
          <a:xfrm>
            <a:off x="3419872" y="3789041"/>
            <a:ext cx="594265" cy="4320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400" kern="0" dirty="0">
              <a:solidFill>
                <a:srgbClr val="FFFFFF"/>
              </a:solidFill>
            </a:endParaRPr>
          </a:p>
        </p:txBody>
      </p:sp>
      <p:sp>
        <p:nvSpPr>
          <p:cNvPr id="103" name="TextBox 1"/>
          <p:cNvSpPr txBox="1"/>
          <p:nvPr/>
        </p:nvSpPr>
        <p:spPr>
          <a:xfrm>
            <a:off x="5561911" y="3789040"/>
            <a:ext cx="594265" cy="4320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4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8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92" grpId="0"/>
      <p:bldP spid="95" grpId="0" animBg="1"/>
      <p:bldP spid="96" grpId="0"/>
      <p:bldP spid="99" grpId="0" animBg="1"/>
      <p:bldP spid="100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nut 2"/>
          <p:cNvSpPr/>
          <p:nvPr/>
        </p:nvSpPr>
        <p:spPr>
          <a:xfrm>
            <a:off x="2235200" y="1169988"/>
            <a:ext cx="4679950" cy="4681537"/>
          </a:xfrm>
          <a:prstGeom prst="donut">
            <a:avLst>
              <a:gd name="adj" fmla="val 14060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0838" y="2809875"/>
            <a:ext cx="2547937" cy="1236663"/>
          </a:xfrm>
          <a:prstGeom prst="roundRect">
            <a:avLst/>
          </a:prstGeom>
          <a:solidFill>
            <a:srgbClr val="F22A8E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bg1"/>
                </a:solidFill>
                <a:cs typeface="Arial" charset="0"/>
              </a:rPr>
              <a:t>4.Изменение </a:t>
            </a:r>
            <a:r>
              <a:rPr lang="en-US" sz="1500" dirty="0">
                <a:solidFill>
                  <a:schemeClr val="bg1"/>
                </a:solidFill>
                <a:cs typeface="Arial" charset="0"/>
              </a:rPr>
              <a:t>KPI </a:t>
            </a:r>
            <a:r>
              <a:rPr lang="ru-RU" sz="1500" dirty="0">
                <a:solidFill>
                  <a:schemeClr val="bg1"/>
                </a:solidFill>
                <a:cs typeface="Arial" charset="0"/>
              </a:rPr>
              <a:t>и уточнение </a:t>
            </a:r>
            <a:r>
              <a:rPr lang="en-US" sz="1500" dirty="0">
                <a:solidFill>
                  <a:schemeClr val="bg1"/>
                </a:solidFill>
                <a:cs typeface="Arial" charset="0"/>
              </a:rPr>
              <a:t>SLA</a:t>
            </a:r>
            <a:endParaRPr lang="ru-RU" sz="15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4388" y="4668838"/>
            <a:ext cx="2439987" cy="1235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tx1"/>
                </a:solidFill>
                <a:cs typeface="Arial" charset="0"/>
              </a:rPr>
              <a:t>3.Анализ </a:t>
            </a:r>
            <a:r>
              <a:rPr lang="ru-RU" sz="1500" dirty="0">
                <a:solidFill>
                  <a:schemeClr val="tx1"/>
                </a:solidFill>
                <a:cs typeface="Arial" charset="0"/>
              </a:rPr>
              <a:t>ошибок. Внесение </a:t>
            </a:r>
            <a:r>
              <a:rPr lang="ru-RU" sz="1500" dirty="0" smtClean="0">
                <a:solidFill>
                  <a:schemeClr val="tx1"/>
                </a:solidFill>
                <a:cs typeface="Arial" charset="0"/>
              </a:rPr>
              <a:t>корректировок в инструкции, регламенты</a:t>
            </a:r>
            <a:endParaRPr lang="ru-RU" sz="15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65863" y="2809875"/>
            <a:ext cx="2428875" cy="1236663"/>
          </a:xfrm>
          <a:prstGeom prst="roundRect">
            <a:avLst>
              <a:gd name="adj" fmla="val 15099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tx1"/>
                </a:solidFill>
                <a:cs typeface="Arial" charset="0"/>
              </a:rPr>
              <a:t>2.Анализ </a:t>
            </a:r>
            <a:r>
              <a:rPr lang="ru-RU" sz="1500" dirty="0">
                <a:solidFill>
                  <a:schemeClr val="tx1"/>
                </a:solidFill>
                <a:cs typeface="Arial" charset="0"/>
              </a:rPr>
              <a:t>эффективности контрольных процедур. Внесение корректировок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54388" y="1109663"/>
            <a:ext cx="2439987" cy="1235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tx1"/>
                </a:solidFill>
                <a:cs typeface="Arial" charset="0"/>
              </a:rPr>
              <a:t>1.Анализ </a:t>
            </a:r>
            <a:r>
              <a:rPr lang="ru-RU" sz="1500" dirty="0">
                <a:solidFill>
                  <a:schemeClr val="tx1"/>
                </a:solidFill>
                <a:cs typeface="Arial" charset="0"/>
              </a:rPr>
              <a:t>эффективности </a:t>
            </a:r>
            <a:r>
              <a:rPr lang="ru-RU" sz="1500" dirty="0" smtClean="0">
                <a:solidFill>
                  <a:schemeClr val="tx1"/>
                </a:solidFill>
                <a:cs typeface="Arial" charset="0"/>
              </a:rPr>
              <a:t>процессов (внутренних, внешних). </a:t>
            </a:r>
            <a:r>
              <a:rPr lang="ru-RU" sz="1500" dirty="0">
                <a:solidFill>
                  <a:schemeClr val="tx1"/>
                </a:solidFill>
                <a:cs typeface="Arial" charset="0"/>
              </a:rPr>
              <a:t>Внесение корректировок</a:t>
            </a:r>
          </a:p>
        </p:txBody>
      </p:sp>
      <p:sp>
        <p:nvSpPr>
          <p:cNvPr id="4" name="Right Triangle 3"/>
          <p:cNvSpPr/>
          <p:nvPr/>
        </p:nvSpPr>
        <p:spPr>
          <a:xfrm rot="16508815">
            <a:off x="5917407" y="2005806"/>
            <a:ext cx="417512" cy="50482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1" name="Right Triangle 10"/>
          <p:cNvSpPr/>
          <p:nvPr/>
        </p:nvSpPr>
        <p:spPr>
          <a:xfrm rot="21114003">
            <a:off x="6013450" y="4410075"/>
            <a:ext cx="503238" cy="41751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2" name="Right Triangle 11"/>
          <p:cNvSpPr/>
          <p:nvPr/>
        </p:nvSpPr>
        <p:spPr>
          <a:xfrm rot="5747359">
            <a:off x="2724944" y="4394994"/>
            <a:ext cx="419100" cy="50323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3" name="Right Triangle 12"/>
          <p:cNvSpPr/>
          <p:nvPr/>
        </p:nvSpPr>
        <p:spPr>
          <a:xfrm rot="10461983">
            <a:off x="2638425" y="2203450"/>
            <a:ext cx="503238" cy="41751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9" name="Rounded Rectangle 18"/>
          <p:cNvSpPr/>
          <p:nvPr/>
        </p:nvSpPr>
        <p:spPr>
          <a:xfrm>
            <a:off x="3354388" y="2733675"/>
            <a:ext cx="2501900" cy="1389063"/>
          </a:xfrm>
          <a:prstGeom prst="roundRect">
            <a:avLst/>
          </a:prstGeom>
          <a:solidFill>
            <a:srgbClr val="80368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</a:rPr>
              <a:t>Принципы работы системы</a:t>
            </a:r>
          </a:p>
        </p:txBody>
      </p:sp>
      <p:sp>
        <p:nvSpPr>
          <p:cNvPr id="27" name="Left-Right Arrow 26"/>
          <p:cNvSpPr/>
          <p:nvPr/>
        </p:nvSpPr>
        <p:spPr>
          <a:xfrm>
            <a:off x="5622925" y="3370263"/>
            <a:ext cx="782638" cy="287337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29" name="Left-Right Arrow 28"/>
          <p:cNvSpPr/>
          <p:nvPr/>
        </p:nvSpPr>
        <p:spPr>
          <a:xfrm>
            <a:off x="2706688" y="3344863"/>
            <a:ext cx="847725" cy="309562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28" name="Up Arrow 27"/>
          <p:cNvSpPr/>
          <p:nvPr/>
        </p:nvSpPr>
        <p:spPr>
          <a:xfrm>
            <a:off x="4398963" y="2257425"/>
            <a:ext cx="319087" cy="646113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31" name="Up Arrow 30"/>
          <p:cNvSpPr/>
          <p:nvPr/>
        </p:nvSpPr>
        <p:spPr>
          <a:xfrm rot="10800000">
            <a:off x="4398963" y="4032250"/>
            <a:ext cx="319087" cy="779463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7" name="Rectangle 167"/>
          <p:cNvSpPr>
            <a:spLocks noChangeArrowheads="1"/>
          </p:cNvSpPr>
          <p:nvPr/>
        </p:nvSpPr>
        <p:spPr bwMode="auto">
          <a:xfrm>
            <a:off x="300038" y="36513"/>
            <a:ext cx="8843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solidFill>
                  <a:schemeClr val="tx2"/>
                </a:solidFill>
                <a:ea typeface="+mj-ea"/>
                <a:cs typeface="+mj-cs"/>
              </a:rPr>
              <a:t>Система постоянного контроля качества</a:t>
            </a:r>
            <a:r>
              <a:rPr lang="en-US" sz="2400" b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</a:p>
          <a:p>
            <a:pPr eaLnBrk="0" hangingPunct="0"/>
            <a:r>
              <a:rPr lang="en-US" sz="2400" dirty="0" smtClean="0">
                <a:latin typeface="+mn-lt"/>
                <a:ea typeface="+mj-ea"/>
                <a:cs typeface="Arial" pitchFamily="34" charset="0"/>
              </a:rPr>
              <a:t> </a:t>
            </a:r>
            <a:endParaRPr lang="en-GB" sz="24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6163" y="4629981"/>
            <a:ext cx="2694309" cy="1200329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Ø"/>
            </a:pPr>
            <a:r>
              <a:rPr lang="ru-RU" sz="1200" dirty="0" smtClean="0">
                <a:cs typeface="Arial" charset="0"/>
              </a:rPr>
              <a:t>Внутренний аудит качества контролей учета ;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ru-RU" sz="1200" dirty="0" smtClean="0">
                <a:cs typeface="Arial" charset="0"/>
              </a:rPr>
              <a:t>Анкетирование регионов ;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ru-RU" sz="1200" dirty="0" smtClean="0">
                <a:cs typeface="Arial" charset="0"/>
              </a:rPr>
              <a:t>Введение чек листов на этапах формирования отчетности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ru-RU" sz="1200" dirty="0" smtClean="0">
                <a:cs typeface="Arial" charset="0"/>
              </a:rPr>
              <a:t>Введение показателей качества</a:t>
            </a:r>
            <a:endParaRPr lang="ru-RU" sz="1200" dirty="0"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233" y="4999313"/>
            <a:ext cx="2694309" cy="830997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Ø"/>
            </a:pPr>
            <a:r>
              <a:rPr lang="ru-RU" sz="1200" dirty="0" smtClean="0">
                <a:cs typeface="Arial" charset="0"/>
              </a:rPr>
              <a:t>Создание базы ошибок ;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ru-RU" sz="1200" dirty="0" smtClean="0">
                <a:cs typeface="Arial" charset="0"/>
              </a:rPr>
              <a:t>Система постоянного анализа и принятия решений по устранению причин ошибок;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4466" y="1533426"/>
            <a:ext cx="2694309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Ø"/>
            </a:pPr>
            <a:r>
              <a:rPr lang="ru-RU" sz="1200" dirty="0" smtClean="0">
                <a:cs typeface="Arial" charset="0"/>
              </a:rPr>
              <a:t>Внедрение показателей продуктивности и качества;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ru-RU" sz="1200" dirty="0" smtClean="0">
                <a:cs typeface="Arial" charset="0"/>
              </a:rPr>
              <a:t>Детализация параметров </a:t>
            </a:r>
            <a:r>
              <a:rPr lang="en-US" sz="1200" dirty="0" smtClean="0">
                <a:cs typeface="Arial" charset="0"/>
              </a:rPr>
              <a:t>SLA</a:t>
            </a:r>
            <a:r>
              <a:rPr lang="ru-RU" sz="1200" dirty="0" smtClean="0">
                <a:cs typeface="Arial" charset="0"/>
              </a:rPr>
              <a:t>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3145" y="452011"/>
            <a:ext cx="2694309" cy="1754326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Ø"/>
            </a:pPr>
            <a:endParaRPr lang="en-US" sz="1200" dirty="0" smtClean="0">
              <a:cs typeface="Arial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lang="ru-RU" sz="1200" dirty="0" smtClean="0">
                <a:cs typeface="Arial" charset="0"/>
              </a:rPr>
              <a:t>Анализ </a:t>
            </a:r>
            <a:r>
              <a:rPr lang="ru-RU" sz="1200" dirty="0">
                <a:cs typeface="Arial" charset="0"/>
              </a:rPr>
              <a:t>эффективности процессов учета ;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ru-RU" sz="1200" dirty="0">
                <a:cs typeface="Arial" charset="0"/>
              </a:rPr>
              <a:t>Целевые показатели продуктивности 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ru-RU" sz="1200" dirty="0">
                <a:cs typeface="Arial" charset="0"/>
              </a:rPr>
              <a:t>Регламенты внутреннего взаимодействия направлений транзакционного центра ОЦО</a:t>
            </a:r>
          </a:p>
          <a:p>
            <a:pPr marL="228600" indent="-228600">
              <a:buFont typeface="Wingdings" pitchFamily="2" charset="2"/>
              <a:buChar char="Ø"/>
            </a:pPr>
            <a:endParaRPr lang="ru-RU" sz="12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156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458406872"/>
              </p:ext>
            </p:extLst>
          </p:nvPr>
        </p:nvGraphicFramePr>
        <p:xfrm>
          <a:off x="72231" y="2166652"/>
          <a:ext cx="7330381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 167"/>
          <p:cNvSpPr>
            <a:spLocks noChangeArrowheads="1"/>
          </p:cNvSpPr>
          <p:nvPr/>
        </p:nvSpPr>
        <p:spPr bwMode="auto">
          <a:xfrm>
            <a:off x="300038" y="36513"/>
            <a:ext cx="8843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tx2"/>
                </a:solidFill>
                <a:ea typeface="+mj-ea"/>
                <a:cs typeface="+mj-cs"/>
              </a:rPr>
              <a:t>KPI </a:t>
            </a:r>
            <a:r>
              <a:rPr lang="ru-RU" sz="2400" b="1" dirty="0">
                <a:solidFill>
                  <a:schemeClr val="tx2"/>
                </a:solidFill>
                <a:ea typeface="+mj-ea"/>
                <a:cs typeface="+mj-cs"/>
              </a:rPr>
              <a:t>как факторы повышения эффективности процессов</a:t>
            </a:r>
            <a:r>
              <a:rPr lang="en-US" sz="2400" b="1" dirty="0">
                <a:solidFill>
                  <a:schemeClr val="tx2"/>
                </a:solidFill>
                <a:ea typeface="+mj-ea"/>
                <a:cs typeface="+mj-cs"/>
              </a:rPr>
              <a:t>  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022" y="4149080"/>
            <a:ext cx="57606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4012" y="3107712"/>
            <a:ext cx="2456460" cy="236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IMG_59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30903"/>
            <a:ext cx="1989138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Don-05DX819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87055"/>
            <a:ext cx="21955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войная стрелка влево/вправо 1"/>
          <p:cNvSpPr/>
          <p:nvPr/>
        </p:nvSpPr>
        <p:spPr>
          <a:xfrm>
            <a:off x="5755936" y="4048772"/>
            <a:ext cx="1216152" cy="484632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00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689048"/>
            <a:ext cx="5832648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00080"/>
                </a:solidFill>
              </a:rPr>
              <a:t>Показатели </a:t>
            </a:r>
            <a:r>
              <a:rPr lang="ru-RU" dirty="0" smtClean="0"/>
              <a:t>:</a:t>
            </a:r>
          </a:p>
          <a:p>
            <a:pPr marL="463550" indent="-285750" algn="just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</a:pPr>
            <a:r>
              <a:rPr lang="ru-RU" sz="1400" dirty="0"/>
              <a:t>Остаток необработанных документов на конец </a:t>
            </a:r>
            <a:r>
              <a:rPr lang="ru-RU" sz="1400" dirty="0" smtClean="0"/>
              <a:t>дня</a:t>
            </a:r>
            <a:r>
              <a:rPr lang="en-US" sz="1400" dirty="0" smtClean="0"/>
              <a:t>/</a:t>
            </a:r>
            <a:r>
              <a:rPr lang="ru-RU" sz="1400" dirty="0" smtClean="0"/>
              <a:t>периода;</a:t>
            </a:r>
            <a:endParaRPr lang="ru-RU" sz="1400" dirty="0"/>
          </a:p>
          <a:p>
            <a:pPr marL="463550" indent="-285750" algn="just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</a:pPr>
            <a:r>
              <a:rPr lang="ru-RU" sz="1400" dirty="0"/>
              <a:t>Количество обработанных </a:t>
            </a:r>
            <a:r>
              <a:rPr lang="ru-RU" sz="1400" dirty="0" smtClean="0"/>
              <a:t>документов;</a:t>
            </a:r>
            <a:endParaRPr lang="ru-RU" sz="1400" dirty="0"/>
          </a:p>
          <a:p>
            <a:pPr marL="463550" indent="-285750" algn="just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</a:pPr>
            <a:r>
              <a:rPr lang="ru-RU" sz="1400" dirty="0"/>
              <a:t>Количество заявок на </a:t>
            </a:r>
            <a:r>
              <a:rPr lang="ru-RU" sz="1400" dirty="0" smtClean="0"/>
              <a:t>корректировку;</a:t>
            </a:r>
            <a:endParaRPr lang="ru-RU" sz="1400" dirty="0"/>
          </a:p>
          <a:p>
            <a:pPr marL="463550" indent="-285750" algn="just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</a:pPr>
            <a:r>
              <a:rPr lang="ru-RU" sz="1400" dirty="0"/>
              <a:t>Количество просроченных </a:t>
            </a:r>
            <a:r>
              <a:rPr lang="ru-RU" sz="1400" dirty="0" smtClean="0"/>
              <a:t>активностей;</a:t>
            </a:r>
            <a:endParaRPr lang="ru-RU" sz="1400" dirty="0"/>
          </a:p>
          <a:p>
            <a:pPr marL="463550" indent="-285750" algn="just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</a:pPr>
            <a:r>
              <a:rPr lang="ru-RU" sz="1400" dirty="0"/>
              <a:t>% заявок выполненных без возвратов на </a:t>
            </a:r>
            <a:r>
              <a:rPr lang="ru-RU" sz="1400" dirty="0" smtClean="0"/>
              <a:t>доработку;</a:t>
            </a:r>
            <a:endParaRPr lang="ru-RU" sz="1400" dirty="0"/>
          </a:p>
          <a:p>
            <a:pPr marL="463550" indent="-285750" algn="just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</a:pPr>
            <a:r>
              <a:rPr lang="ru-RU" sz="1400" dirty="0"/>
              <a:t>% заявок  в разрезе уровней </a:t>
            </a:r>
            <a:r>
              <a:rPr lang="ru-RU" sz="1400" dirty="0" smtClean="0"/>
              <a:t>оценок;</a:t>
            </a:r>
            <a:endParaRPr lang="ru-RU" sz="1400" dirty="0"/>
          </a:p>
          <a:p>
            <a:pPr marL="463550" indent="-285750" algn="just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</a:pPr>
            <a:r>
              <a:rPr lang="ru-RU" sz="1400" dirty="0"/>
              <a:t>Уровень </a:t>
            </a:r>
            <a:r>
              <a:rPr lang="ru-RU" sz="1400" dirty="0" smtClean="0"/>
              <a:t>С</a:t>
            </a:r>
            <a:r>
              <a:rPr lang="en-US" sz="1400" dirty="0" smtClean="0"/>
              <a:t>SI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4646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9"/>
          <p:cNvSpPr>
            <a:spLocks noChangeArrowheads="1"/>
          </p:cNvSpPr>
          <p:nvPr/>
        </p:nvSpPr>
        <p:spPr bwMode="auto">
          <a:xfrm rot="5400000">
            <a:off x="1750561" y="-545945"/>
            <a:ext cx="5676215" cy="7691438"/>
          </a:xfrm>
          <a:prstGeom prst="homePlate">
            <a:avLst>
              <a:gd name="adj" fmla="val 83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742950" y="461664"/>
            <a:ext cx="7659686" cy="231032"/>
          </a:xfrm>
        </p:spPr>
        <p:txBody>
          <a:bodyPr/>
          <a:lstStyle/>
          <a:p>
            <a:pPr marL="998538" lvl="1"/>
            <a:endParaRPr lang="en-US" sz="1400" dirty="0" smtClean="0"/>
          </a:p>
          <a:p>
            <a:pPr marL="177800" indent="0" algn="just">
              <a:spcBef>
                <a:spcPct val="25000"/>
              </a:spcBef>
              <a:spcAft>
                <a:spcPct val="25000"/>
              </a:spcAft>
              <a:buNone/>
            </a:pPr>
            <a:r>
              <a:rPr lang="ru-RU" sz="1600" b="1" dirty="0" smtClean="0"/>
              <a:t>Внутренние процессы ОЦО:</a:t>
            </a:r>
          </a:p>
          <a:p>
            <a:pPr marL="463550" indent="-285750" algn="just">
              <a:spcBef>
                <a:spcPct val="25000"/>
              </a:spcBef>
              <a:spcAft>
                <a:spcPct val="25000"/>
              </a:spcAft>
            </a:pPr>
            <a:r>
              <a:rPr lang="ru-RU" sz="1400" dirty="0"/>
              <a:t>Оптимизация </a:t>
            </a:r>
            <a:r>
              <a:rPr lang="ru-RU" sz="1400" dirty="0" smtClean="0"/>
              <a:t>организационной структуры;</a:t>
            </a:r>
          </a:p>
          <a:p>
            <a:pPr marL="463550" indent="-285750" algn="just">
              <a:spcBef>
                <a:spcPct val="25000"/>
              </a:spcBef>
              <a:spcAft>
                <a:spcPct val="25000"/>
              </a:spcAft>
            </a:pPr>
            <a:r>
              <a:rPr lang="ru-RU" sz="1400" dirty="0" smtClean="0"/>
              <a:t>Внедрение системы менеджмента качества  ИСО 9001</a:t>
            </a:r>
          </a:p>
          <a:p>
            <a:pPr marL="463550" indent="-285750" algn="just">
              <a:spcBef>
                <a:spcPct val="25000"/>
              </a:spcBef>
              <a:spcAft>
                <a:spcPct val="25000"/>
              </a:spcAft>
            </a:pPr>
            <a:r>
              <a:rPr lang="ru-RU" sz="1400" dirty="0" smtClean="0"/>
              <a:t>Переход на суммированный учет рабочего времени;</a:t>
            </a:r>
          </a:p>
          <a:p>
            <a:pPr marL="463550" indent="-285750" algn="just">
              <a:spcBef>
                <a:spcPct val="25000"/>
              </a:spcBef>
              <a:spcAft>
                <a:spcPct val="25000"/>
              </a:spcAft>
            </a:pPr>
            <a:r>
              <a:rPr lang="ru-RU" sz="1400" dirty="0" smtClean="0"/>
              <a:t>Внедрение системы мотивации персонала</a:t>
            </a:r>
            <a:endParaRPr lang="ru-RU" sz="1400" dirty="0"/>
          </a:p>
          <a:p>
            <a:pPr marL="177800" indent="0" algn="just">
              <a:spcBef>
                <a:spcPct val="25000"/>
              </a:spcBef>
              <a:spcAft>
                <a:spcPct val="25000"/>
              </a:spcAft>
              <a:buNone/>
            </a:pPr>
            <a:r>
              <a:rPr lang="ru-RU" sz="1600" b="1" dirty="0" smtClean="0"/>
              <a:t>Оптимизация процессов внутри компании:</a:t>
            </a:r>
          </a:p>
          <a:p>
            <a:pPr marL="463550" indent="-285750" algn="just">
              <a:spcBef>
                <a:spcPct val="25000"/>
              </a:spcBef>
              <a:spcAft>
                <a:spcPct val="25000"/>
              </a:spcAft>
            </a:pPr>
            <a:r>
              <a:rPr lang="ru-RU" sz="1600" b="1" dirty="0"/>
              <a:t> </a:t>
            </a:r>
            <a:r>
              <a:rPr lang="ru-RU" sz="1600" b="1" dirty="0" smtClean="0"/>
              <a:t> </a:t>
            </a:r>
            <a:r>
              <a:rPr lang="ru-RU" sz="1400" dirty="0" smtClean="0"/>
              <a:t>Передачи части контролей и транзакций процесса формирования  </a:t>
            </a:r>
          </a:p>
          <a:p>
            <a:pPr marL="177800" indent="0" algn="just">
              <a:spcBef>
                <a:spcPct val="25000"/>
              </a:spcBef>
              <a:spcAft>
                <a:spcPct val="25000"/>
              </a:spcAft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</a:t>
            </a:r>
            <a:r>
              <a:rPr lang="en-US" sz="1400" dirty="0" smtClean="0"/>
              <a:t>IFRS </a:t>
            </a:r>
            <a:r>
              <a:rPr lang="ru-RU" sz="1400" dirty="0" smtClean="0"/>
              <a:t>отчетности в ОЦО;</a:t>
            </a:r>
          </a:p>
          <a:p>
            <a:pPr marL="463550" indent="-285750" algn="just">
              <a:spcBef>
                <a:spcPct val="25000"/>
              </a:spcBef>
              <a:spcAft>
                <a:spcPct val="25000"/>
              </a:spcAft>
            </a:pPr>
            <a:r>
              <a:rPr lang="ru-RU" sz="1400" dirty="0" smtClean="0"/>
              <a:t>Организация </a:t>
            </a:r>
            <a:r>
              <a:rPr lang="ru-RU" sz="1400" dirty="0"/>
              <a:t>электронного обмена </a:t>
            </a:r>
            <a:r>
              <a:rPr lang="ru-RU" sz="1400" dirty="0" err="1"/>
              <a:t>сч</a:t>
            </a:r>
            <a:r>
              <a:rPr lang="ru-RU" sz="1400" dirty="0"/>
              <a:t>/фактурами с </a:t>
            </a:r>
            <a:r>
              <a:rPr lang="ru-RU" sz="1400" dirty="0" smtClean="0"/>
              <a:t>контрагентами;</a:t>
            </a:r>
          </a:p>
          <a:p>
            <a:pPr marL="463550" indent="-285750" algn="just">
              <a:spcBef>
                <a:spcPct val="25000"/>
              </a:spcBef>
              <a:spcAft>
                <a:spcPct val="25000"/>
              </a:spcAft>
            </a:pPr>
            <a:r>
              <a:rPr lang="ru-RU" sz="1400" dirty="0" smtClean="0"/>
              <a:t>Разработка системы быстрого  закрытия;</a:t>
            </a:r>
          </a:p>
          <a:p>
            <a:pPr marL="463550" indent="-285750" algn="just">
              <a:spcBef>
                <a:spcPct val="25000"/>
              </a:spcBef>
              <a:spcAft>
                <a:spcPct val="25000"/>
              </a:spcAft>
            </a:pPr>
            <a:r>
              <a:rPr lang="ru-RU" sz="1400" dirty="0" smtClean="0"/>
              <a:t>Интеграция учетной системы в систему бюджетирования</a:t>
            </a:r>
          </a:p>
          <a:p>
            <a:pPr marL="177800" indent="0" algn="just">
              <a:spcBef>
                <a:spcPct val="25000"/>
              </a:spcBef>
              <a:spcAft>
                <a:spcPct val="25000"/>
              </a:spcAft>
              <a:buNone/>
            </a:pPr>
            <a:r>
              <a:rPr lang="ru-RU" sz="1600" b="1" dirty="0" smtClean="0"/>
              <a:t>Доработка </a:t>
            </a:r>
            <a:r>
              <a:rPr lang="en-US" sz="1600" b="1" dirty="0" smtClean="0"/>
              <a:t>IT </a:t>
            </a:r>
            <a:r>
              <a:rPr lang="ru-RU" sz="1600" b="1" dirty="0" smtClean="0"/>
              <a:t>приложений:</a:t>
            </a:r>
          </a:p>
          <a:p>
            <a:pPr marL="463550" indent="-285750" algn="just">
              <a:spcBef>
                <a:spcPct val="25000"/>
              </a:spcBef>
              <a:spcAft>
                <a:spcPct val="25000"/>
              </a:spcAft>
            </a:pPr>
            <a:r>
              <a:rPr lang="ru-RU" sz="1400" dirty="0"/>
              <a:t>Автоматизация контролей и </a:t>
            </a:r>
            <a:r>
              <a:rPr lang="ru-RU" sz="1400" dirty="0" smtClean="0"/>
              <a:t>отчетности</a:t>
            </a:r>
          </a:p>
          <a:p>
            <a:pPr marL="463550" indent="-285750" algn="just">
              <a:spcBef>
                <a:spcPct val="25000"/>
              </a:spcBef>
              <a:spcAft>
                <a:spcPct val="25000"/>
              </a:spcAft>
            </a:pPr>
            <a:r>
              <a:rPr lang="ru-RU" sz="1400" dirty="0" smtClean="0"/>
              <a:t>Дальнейшая интеграция системы электронного документооборота с системами компании</a:t>
            </a:r>
            <a:endParaRPr lang="ru-RU" sz="1600" dirty="0" smtClean="0"/>
          </a:p>
          <a:p>
            <a:pPr marL="533400" indent="-355600" algn="just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Ø"/>
            </a:pPr>
            <a:endParaRPr lang="en-US" sz="1600" b="1" dirty="0" smtClean="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720723" y="6137882"/>
            <a:ext cx="7681913" cy="6667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b="0">
                <a:solidFill>
                  <a:schemeClr val="bg1"/>
                </a:solidFill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119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239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358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477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dirty="0"/>
          </a:p>
          <a:p>
            <a:r>
              <a:rPr lang="en-US" dirty="0"/>
              <a:t> </a:t>
            </a:r>
            <a:r>
              <a:rPr lang="ru-RU" dirty="0" smtClean="0"/>
              <a:t>                       Рост эффективности отчетности</a:t>
            </a:r>
            <a:endParaRPr lang="ru-RU" dirty="0"/>
          </a:p>
          <a:p>
            <a:endParaRPr lang="en-US" dirty="0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241300" y="0"/>
            <a:ext cx="8640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Следующие шаги в направлении роста эффективности</a:t>
            </a:r>
            <a:endParaRPr lang="en-US" sz="2400" b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92494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Спасибо за внимание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9299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48" y="1131259"/>
            <a:ext cx="7936111" cy="502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8575" y="196850"/>
            <a:ext cx="8937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400" dirty="0">
                <a:solidFill>
                  <a:srgbClr val="FFFFFF"/>
                </a:solidFill>
              </a:rPr>
              <a:t>Этапы создания и развития ОЦО Те</a:t>
            </a:r>
            <a:r>
              <a:rPr lang="en-US" sz="2400" dirty="0">
                <a:solidFill>
                  <a:srgbClr val="FFFFFF"/>
                </a:solidFill>
              </a:rPr>
              <a:t>l</a:t>
            </a:r>
            <a:r>
              <a:rPr lang="ru-RU" sz="2400" dirty="0">
                <a:solidFill>
                  <a:srgbClr val="FFFFFF"/>
                </a:solidFill>
              </a:rPr>
              <a:t>е2</a:t>
            </a:r>
            <a:r>
              <a:rPr lang="en-US" sz="2400" dirty="0">
                <a:solidFill>
                  <a:srgbClr val="FFFFFF"/>
                </a:solidFill>
              </a:rPr>
              <a:t> / Stage of SSC Tele 2  launching and  development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79388" y="285750"/>
            <a:ext cx="8296275" cy="5572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239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dirty="0" smtClean="0"/>
              <a:t>Изменения в бизнес-процессах. 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163032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6632"/>
            <a:ext cx="8077200" cy="609600"/>
          </a:xfrm>
        </p:spPr>
        <p:txBody>
          <a:bodyPr/>
          <a:lstStyle/>
          <a:p>
            <a:pPr eaLnBrk="1" hangingPunct="1"/>
            <a:r>
              <a:rPr lang="ru-RU" sz="2800" kern="1200" dirty="0"/>
              <a:t>Процедура создания </a:t>
            </a:r>
            <a:r>
              <a:rPr lang="en-US" sz="2800" kern="1200" dirty="0"/>
              <a:t>IFRS</a:t>
            </a:r>
            <a:r>
              <a:rPr lang="ru-RU" sz="2800" kern="1200" dirty="0"/>
              <a:t> отчетности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92163" y="1089025"/>
            <a:ext cx="1800225" cy="900113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/>
              <a:t>Бухгалтерия</a:t>
            </a:r>
          </a:p>
          <a:p>
            <a:r>
              <a:rPr lang="ru-RU"/>
              <a:t>Предварительное </a:t>
            </a:r>
          </a:p>
          <a:p>
            <a:r>
              <a:rPr lang="ru-RU"/>
              <a:t>закрытие</a:t>
            </a: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 rot="2836882">
            <a:off x="1871663" y="2168525"/>
            <a:ext cx="1081087" cy="360363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Oval 6"/>
          <p:cNvSpPr>
            <a:spLocks noChangeArrowheads="1"/>
          </p:cNvSpPr>
          <p:nvPr/>
        </p:nvSpPr>
        <p:spPr bwMode="auto">
          <a:xfrm>
            <a:off x="2771775" y="2349500"/>
            <a:ext cx="3421063" cy="1081088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/>
              <a:t>Западная база</a:t>
            </a:r>
          </a:p>
          <a:p>
            <a:r>
              <a:rPr lang="ru-RU"/>
              <a:t>Центральный аналитик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192838" y="908050"/>
            <a:ext cx="1981200" cy="900113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/>
              <a:t>Локальный Аналитик</a:t>
            </a:r>
          </a:p>
          <a:p>
            <a:r>
              <a:rPr lang="en-US"/>
              <a:t>Target costs</a:t>
            </a:r>
            <a:endParaRPr lang="ru-RU"/>
          </a:p>
        </p:txBody>
      </p:sp>
      <p:sp>
        <p:nvSpPr>
          <p:cNvPr id="4103" name="AutoShape 8"/>
          <p:cNvSpPr>
            <a:spLocks noChangeArrowheads="1"/>
          </p:cNvSpPr>
          <p:nvPr/>
        </p:nvSpPr>
        <p:spPr bwMode="auto">
          <a:xfrm rot="8481595">
            <a:off x="6011863" y="1989138"/>
            <a:ext cx="1081087" cy="360362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 rot="-2714286">
            <a:off x="6371431" y="2169320"/>
            <a:ext cx="126047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/>
              <a:t>Корректность</a:t>
            </a:r>
          </a:p>
          <a:p>
            <a:r>
              <a:rPr lang="ru-RU"/>
              <a:t>Аккрулов</a:t>
            </a: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 rot="2879867">
            <a:off x="1331119" y="2348706"/>
            <a:ext cx="12604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/>
              <a:t>Контрольные</a:t>
            </a:r>
          </a:p>
          <a:p>
            <a:r>
              <a:rPr lang="ru-RU"/>
              <a:t> процедуры</a:t>
            </a:r>
          </a:p>
        </p:txBody>
      </p:sp>
      <p:sp>
        <p:nvSpPr>
          <p:cNvPr id="4106" name="AutoShape 11"/>
          <p:cNvSpPr>
            <a:spLocks noChangeArrowheads="1"/>
          </p:cNvSpPr>
          <p:nvPr/>
        </p:nvSpPr>
        <p:spPr bwMode="auto">
          <a:xfrm>
            <a:off x="2951163" y="5229225"/>
            <a:ext cx="3060700" cy="126047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Cognos</a:t>
            </a:r>
          </a:p>
          <a:p>
            <a:r>
              <a:rPr lang="ru-RU"/>
              <a:t>Управленческая отчетность</a:t>
            </a:r>
          </a:p>
        </p:txBody>
      </p:sp>
      <p:sp>
        <p:nvSpPr>
          <p:cNvPr id="4107" name="AutoShape 13"/>
          <p:cNvSpPr>
            <a:spLocks noChangeArrowheads="1"/>
          </p:cNvSpPr>
          <p:nvPr/>
        </p:nvSpPr>
        <p:spPr bwMode="auto">
          <a:xfrm>
            <a:off x="3311525" y="3608388"/>
            <a:ext cx="2520950" cy="1620837"/>
          </a:xfrm>
          <a:prstGeom prst="downArrowCallout">
            <a:avLst>
              <a:gd name="adj1" fmla="val 38883"/>
              <a:gd name="adj2" fmla="val 38883"/>
              <a:gd name="adj3" fmla="val 16667"/>
              <a:gd name="adj4" fmla="val 6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0"/>
              <a:t>Accruals</a:t>
            </a:r>
          </a:p>
          <a:p>
            <a:r>
              <a:rPr lang="ru-RU" b="0"/>
              <a:t>Проверка РБУ</a:t>
            </a:r>
          </a:p>
          <a:p>
            <a:r>
              <a:rPr lang="ru-RU" b="0"/>
              <a:t>Формирование ОСВ, ММР, </a:t>
            </a:r>
          </a:p>
          <a:p>
            <a:r>
              <a:rPr lang="ru-RU" b="0"/>
              <a:t>Импорт…</a:t>
            </a:r>
          </a:p>
        </p:txBody>
      </p:sp>
    </p:spTree>
    <p:extLst>
      <p:ext uri="{BB962C8B-B14F-4D97-AF65-F5344CB8AC3E}">
        <p14:creationId xmlns:p14="http://schemas.microsoft.com/office/powerpoint/2010/main" xmlns="" val="4320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39750" y="60039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331913" y="549275"/>
            <a:ext cx="6480175" cy="539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sz="3600" b="1">
              <a:solidFill>
                <a:srgbClr val="000066"/>
              </a:solidFill>
              <a:latin typeface="Arial Narrow" pitchFamily="34" charset="0"/>
            </a:endParaRPr>
          </a:p>
        </p:txBody>
      </p:sp>
      <p:graphicFrame>
        <p:nvGraphicFramePr>
          <p:cNvPr id="50180" name="Group 4"/>
          <p:cNvGraphicFramePr>
            <a:graphicFrameLocks noGrp="1"/>
          </p:cNvGraphicFramePr>
          <p:nvPr/>
        </p:nvGraphicFramePr>
        <p:xfrm>
          <a:off x="250825" y="5229225"/>
          <a:ext cx="1871663" cy="1286256"/>
        </p:xfrm>
        <a:graphic>
          <a:graphicData uri="http://schemas.openxmlformats.org/drawingml/2006/table">
            <a:tbl>
              <a:tblPr/>
              <a:tblGrid>
                <a:gridCol w="1871663"/>
              </a:tblGrid>
              <a:tr h="1079500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Based on RAP data in Scala + accruals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457200" marR="0" lvl="0" indent="-4572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Each company individually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186" name="Group 10"/>
          <p:cNvGraphicFramePr>
            <a:graphicFrameLocks noGrp="1"/>
          </p:cNvGraphicFramePr>
          <p:nvPr/>
        </p:nvGraphicFramePr>
        <p:xfrm>
          <a:off x="7164388" y="4689475"/>
          <a:ext cx="1979612" cy="1158240"/>
        </p:xfrm>
        <a:graphic>
          <a:graphicData uri="http://schemas.openxmlformats.org/drawingml/2006/table">
            <a:tbl>
              <a:tblPr/>
              <a:tblGrid>
                <a:gridCol w="1979612"/>
              </a:tblGrid>
              <a:tr h="1081088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Macro-regional structure of reporting department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 company per 1 analyst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192" name="Object 16"/>
          <p:cNvGraphicFramePr>
            <a:graphicFrameLocks noChangeAspect="1"/>
          </p:cNvGraphicFramePr>
          <p:nvPr/>
        </p:nvGraphicFramePr>
        <p:xfrm>
          <a:off x="611188" y="908050"/>
          <a:ext cx="7993062" cy="5448300"/>
        </p:xfrm>
        <a:graphic>
          <a:graphicData uri="http://schemas.openxmlformats.org/presentationml/2006/ole">
            <p:oleObj spid="_x0000_s6153" name="Visio" r:id="rId3" imgW="8828532" imgH="6017514" progId="Visio.Drawing.11">
              <p:embed/>
            </p:oleObj>
          </a:graphicData>
        </a:graphic>
      </p:graphicFrame>
      <p:sp>
        <p:nvSpPr>
          <p:cNvPr id="3075" name="Title 1"/>
          <p:cNvSpPr>
            <a:spLocks/>
          </p:cNvSpPr>
          <p:nvPr/>
        </p:nvSpPr>
        <p:spPr bwMode="auto">
          <a:xfrm>
            <a:off x="250825" y="26035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IFRS/Cognos reporting process</a:t>
            </a:r>
            <a:endParaRPr lang="ru-RU" sz="20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8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www.intranet.corp.tele2.com/PageFiles/45194/%d0%a0%d0%b8%d1%81%d1%83%d0%bd%d0%be%d0%b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482" y="3933056"/>
            <a:ext cx="4417006" cy="22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>
          <a:xfrm>
            <a:off x="158750" y="0"/>
            <a:ext cx="8229600" cy="733425"/>
          </a:xfrm>
        </p:spPr>
        <p:txBody>
          <a:bodyPr/>
          <a:lstStyle/>
          <a:p>
            <a:r>
              <a:rPr lang="ru-RU" sz="2800" dirty="0" smtClean="0"/>
              <a:t>Общая информация о компании Теле2</a:t>
            </a:r>
            <a:endParaRPr lang="sv-SE" dirty="0" smtClean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22708" y="869364"/>
            <a:ext cx="8497764" cy="572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800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66700" lvl="1" indent="-2667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Tele2 - ведущий альтернативный телекоммуникационный оператор в Европе</a:t>
            </a:r>
          </a:p>
          <a:p>
            <a:pPr marL="266700" lvl="1" indent="-2667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Миссия компании - предоставлять лучшее соотношение цены и качества услуг</a:t>
            </a:r>
            <a:b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на всех рынках Tele2 (</a:t>
            </a:r>
            <a:r>
              <a:rPr lang="ru-RU" sz="1600" dirty="0" err="1">
                <a:solidFill>
                  <a:srgbClr val="000000"/>
                </a:solidFill>
                <a:latin typeface="+mn-lt"/>
                <a:cs typeface="+mn-cs"/>
              </a:rPr>
              <a:t>The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n-lt"/>
                <a:cs typeface="+mn-cs"/>
              </a:rPr>
              <a:t>Best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n-lt"/>
                <a:cs typeface="+mn-cs"/>
              </a:rPr>
              <a:t>Deal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)</a:t>
            </a:r>
          </a:p>
          <a:p>
            <a:pPr marL="266700" lvl="1" indent="-2667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Абонентская база Группы Tele2 насчитывает более 30 миллионов абонентов</a:t>
            </a:r>
            <a:b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в 11 странах: Норвегии, Швеции, Хорватии, Эстонии, Латвии, Литве, Казахстане, Австрии, Голландии, Германии и России</a:t>
            </a:r>
          </a:p>
          <a:p>
            <a:pPr marL="266700" lvl="1" indent="-2667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В Европе компания предлагает своим абонентам услуги как мобильной,</a:t>
            </a:r>
            <a:b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так и фиксированной телефонии, а также широкополосного доступа</a:t>
            </a:r>
            <a:b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и передачи данных</a:t>
            </a:r>
          </a:p>
          <a:p>
            <a:pPr marL="266700" lvl="1" indent="-2667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С 1996 года акции Tele2 котируются на </a:t>
            </a:r>
            <a:endParaRPr lang="ru-RU" sz="160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0" lvl="1">
              <a:lnSpc>
                <a:spcPct val="120000"/>
              </a:lnSpc>
              <a:spcBef>
                <a:spcPct val="40000"/>
              </a:spcBef>
              <a:defRPr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 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+mn-cs"/>
              </a:rPr>
              <a:t>Стокгольмской 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бирже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+mn-cs"/>
              </a:rPr>
              <a:t>–  OMX </a:t>
            </a:r>
            <a:r>
              <a:rPr lang="ru-RU" sz="1600" dirty="0" err="1">
                <a:solidFill>
                  <a:srgbClr val="000000"/>
                </a:solidFill>
                <a:latin typeface="+mn-lt"/>
                <a:cs typeface="+mn-cs"/>
              </a:rPr>
              <a:t>Nordic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endParaRPr lang="ru-RU" sz="160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0" lvl="1">
              <a:lnSpc>
                <a:spcPct val="120000"/>
              </a:lnSpc>
              <a:spcBef>
                <a:spcPct val="40000"/>
              </a:spcBef>
              <a:defRPr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  </a:t>
            </a:r>
            <a:r>
              <a:rPr lang="ru-RU" sz="1600" dirty="0" err="1" smtClean="0">
                <a:solidFill>
                  <a:srgbClr val="000000"/>
                </a:solidFill>
                <a:latin typeface="+mn-lt"/>
                <a:cs typeface="+mn-cs"/>
              </a:rPr>
              <a:t>Exchange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n-lt"/>
                <a:cs typeface="+mn-cs"/>
              </a:rPr>
              <a:t>Stockholm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</a:p>
          <a:p>
            <a:pPr marL="742950" lvl="1" indent="-28575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6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Группа 165"/>
          <p:cNvGrpSpPr/>
          <p:nvPr/>
        </p:nvGrpSpPr>
        <p:grpSpPr>
          <a:xfrm>
            <a:off x="6632253" y="1131593"/>
            <a:ext cx="2359601" cy="1226836"/>
            <a:chOff x="7211021" y="-595847"/>
            <a:chExt cx="2053761" cy="643755"/>
          </a:xfrm>
        </p:grpSpPr>
        <p:sp>
          <p:nvSpPr>
            <p:cNvPr id="167" name="Нашивка 166"/>
            <p:cNvSpPr/>
            <p:nvPr/>
          </p:nvSpPr>
          <p:spPr>
            <a:xfrm>
              <a:off x="7211021" y="-595847"/>
              <a:ext cx="2053761" cy="643755"/>
            </a:xfrm>
            <a:prstGeom prst="chevron">
              <a:avLst/>
            </a:prstGeom>
            <a:solidFill>
              <a:srgbClr val="7030A0"/>
            </a:solidFill>
            <a:ln>
              <a:solidFill>
                <a:srgbClr val="F62AD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8" name="Нашивка 4"/>
            <p:cNvSpPr/>
            <p:nvPr/>
          </p:nvSpPr>
          <p:spPr>
            <a:xfrm>
              <a:off x="7731895" y="-595847"/>
              <a:ext cx="1191144" cy="602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bg1"/>
                  </a:solidFill>
                </a:rPr>
                <a:t>2011 год – Получение лицензий в 6 регионах ( более 20 млн абонентов)</a:t>
              </a:r>
              <a:endParaRPr lang="ru-RU" sz="11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5090440" y="2155066"/>
            <a:ext cx="3987025" cy="2714655"/>
            <a:chOff x="1066136" y="17678"/>
            <a:chExt cx="7034877" cy="4313022"/>
          </a:xfrm>
        </p:grpSpPr>
        <p:sp>
          <p:nvSpPr>
            <p:cNvPr id="16389" name="Oval 127"/>
            <p:cNvSpPr>
              <a:spLocks noChangeArrowheads="1"/>
            </p:cNvSpPr>
            <p:nvPr/>
          </p:nvSpPr>
          <p:spPr bwMode="auto">
            <a:xfrm>
              <a:off x="1066136" y="17678"/>
              <a:ext cx="1017772" cy="103258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000000"/>
                </a:buClr>
                <a:buFontTx/>
                <a:buChar char="•"/>
              </a:pPr>
              <a:endParaRPr lang="ru-RU" sz="2800" b="1">
                <a:solidFill>
                  <a:srgbClr val="000000"/>
                </a:solidFill>
              </a:endParaRPr>
            </a:p>
          </p:txBody>
        </p:sp>
        <p:sp>
          <p:nvSpPr>
            <p:cNvPr id="16391" name="Oval 129"/>
            <p:cNvSpPr>
              <a:spLocks noChangeArrowheads="1"/>
            </p:cNvSpPr>
            <p:nvPr/>
          </p:nvSpPr>
          <p:spPr bwMode="auto">
            <a:xfrm>
              <a:off x="1080272" y="60703"/>
              <a:ext cx="1017772" cy="103258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000000"/>
                </a:buClr>
                <a:buFontTx/>
                <a:buChar char="•"/>
              </a:pPr>
              <a:endParaRPr lang="ru-RU" sz="2800" b="1">
                <a:solidFill>
                  <a:srgbClr val="000000"/>
                </a:solidFill>
              </a:endParaRPr>
            </a:p>
          </p:txBody>
        </p:sp>
        <p:sp>
          <p:nvSpPr>
            <p:cNvPr id="16393" name="AutoShape 131"/>
            <p:cNvSpPr>
              <a:spLocks noChangeArrowheads="1"/>
            </p:cNvSpPr>
            <p:nvPr/>
          </p:nvSpPr>
          <p:spPr bwMode="auto">
            <a:xfrm>
              <a:off x="2433768" y="680973"/>
              <a:ext cx="1007170" cy="344196"/>
            </a:xfrm>
            <a:prstGeom prst="homePlate">
              <a:avLst>
                <a:gd name="adj" fmla="val 74224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000000"/>
                </a:buClr>
                <a:buFontTx/>
                <a:buChar char="•"/>
              </a:pPr>
              <a:endParaRPr lang="ru-RU" sz="2800" b="1">
                <a:solidFill>
                  <a:srgbClr val="000000"/>
                </a:solidFill>
              </a:endParaRPr>
            </a:p>
          </p:txBody>
        </p:sp>
        <p:sp>
          <p:nvSpPr>
            <p:cNvPr id="16395" name="Oval 136"/>
            <p:cNvSpPr>
              <a:spLocks noChangeArrowheads="1"/>
            </p:cNvSpPr>
            <p:nvPr/>
          </p:nvSpPr>
          <p:spPr bwMode="auto">
            <a:xfrm>
              <a:off x="3582295" y="663046"/>
              <a:ext cx="735058" cy="25814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000000"/>
                </a:buClr>
                <a:buFontTx/>
                <a:buChar char="•"/>
              </a:pPr>
              <a:endParaRPr lang="ru-RU" sz="2800" b="1">
                <a:solidFill>
                  <a:srgbClr val="000000"/>
                </a:solidFill>
              </a:endParaRPr>
            </a:p>
          </p:txBody>
        </p:sp>
        <p:sp>
          <p:nvSpPr>
            <p:cNvPr id="13" name="Freeform 196"/>
            <p:cNvSpPr>
              <a:spLocks/>
            </p:cNvSpPr>
            <p:nvPr/>
          </p:nvSpPr>
          <p:spPr bwMode="gray">
            <a:xfrm>
              <a:off x="7282139" y="3332755"/>
              <a:ext cx="374404" cy="965117"/>
            </a:xfrm>
            <a:custGeom>
              <a:avLst/>
              <a:gdLst>
                <a:gd name="T0" fmla="*/ 256 w 81"/>
                <a:gd name="T1" fmla="*/ 405 h 193"/>
                <a:gd name="T2" fmla="*/ 256 w 81"/>
                <a:gd name="T3" fmla="*/ 369 h 193"/>
                <a:gd name="T4" fmla="*/ 256 w 81"/>
                <a:gd name="T5" fmla="*/ 344 h 193"/>
                <a:gd name="T6" fmla="*/ 273 w 81"/>
                <a:gd name="T7" fmla="*/ 201 h 193"/>
                <a:gd name="T8" fmla="*/ 273 w 81"/>
                <a:gd name="T9" fmla="*/ 165 h 193"/>
                <a:gd name="T10" fmla="*/ 243 w 81"/>
                <a:gd name="T11" fmla="*/ 125 h 193"/>
                <a:gd name="T12" fmla="*/ 233 w 81"/>
                <a:gd name="T13" fmla="*/ 104 h 193"/>
                <a:gd name="T14" fmla="*/ 222 w 81"/>
                <a:gd name="T15" fmla="*/ 50 h 193"/>
                <a:gd name="T16" fmla="*/ 216 w 81"/>
                <a:gd name="T17" fmla="*/ 43 h 193"/>
                <a:gd name="T18" fmla="*/ 189 w 81"/>
                <a:gd name="T19" fmla="*/ 29 h 193"/>
                <a:gd name="T20" fmla="*/ 172 w 81"/>
                <a:gd name="T21" fmla="*/ 14 h 193"/>
                <a:gd name="T22" fmla="*/ 148 w 81"/>
                <a:gd name="T23" fmla="*/ 4 h 193"/>
                <a:gd name="T24" fmla="*/ 128 w 81"/>
                <a:gd name="T25" fmla="*/ 32 h 193"/>
                <a:gd name="T26" fmla="*/ 131 w 81"/>
                <a:gd name="T27" fmla="*/ 57 h 193"/>
                <a:gd name="T28" fmla="*/ 155 w 81"/>
                <a:gd name="T29" fmla="*/ 61 h 193"/>
                <a:gd name="T30" fmla="*/ 175 w 81"/>
                <a:gd name="T31" fmla="*/ 72 h 193"/>
                <a:gd name="T32" fmla="*/ 162 w 81"/>
                <a:gd name="T33" fmla="*/ 100 h 193"/>
                <a:gd name="T34" fmla="*/ 155 w 81"/>
                <a:gd name="T35" fmla="*/ 118 h 193"/>
                <a:gd name="T36" fmla="*/ 148 w 81"/>
                <a:gd name="T37" fmla="*/ 154 h 193"/>
                <a:gd name="T38" fmla="*/ 128 w 81"/>
                <a:gd name="T39" fmla="*/ 169 h 193"/>
                <a:gd name="T40" fmla="*/ 108 w 81"/>
                <a:gd name="T41" fmla="*/ 172 h 193"/>
                <a:gd name="T42" fmla="*/ 78 w 81"/>
                <a:gd name="T43" fmla="*/ 172 h 193"/>
                <a:gd name="T44" fmla="*/ 61 w 81"/>
                <a:gd name="T45" fmla="*/ 194 h 193"/>
                <a:gd name="T46" fmla="*/ 64 w 81"/>
                <a:gd name="T47" fmla="*/ 229 h 193"/>
                <a:gd name="T48" fmla="*/ 54 w 81"/>
                <a:gd name="T49" fmla="*/ 359 h 193"/>
                <a:gd name="T50" fmla="*/ 67 w 81"/>
                <a:gd name="T51" fmla="*/ 409 h 193"/>
                <a:gd name="T52" fmla="*/ 71 w 81"/>
                <a:gd name="T53" fmla="*/ 448 h 193"/>
                <a:gd name="T54" fmla="*/ 44 w 81"/>
                <a:gd name="T55" fmla="*/ 470 h 193"/>
                <a:gd name="T56" fmla="*/ 13 w 81"/>
                <a:gd name="T57" fmla="*/ 473 h 193"/>
                <a:gd name="T58" fmla="*/ 20 w 81"/>
                <a:gd name="T59" fmla="*/ 538 h 193"/>
                <a:gd name="T60" fmla="*/ 61 w 81"/>
                <a:gd name="T61" fmla="*/ 577 h 193"/>
                <a:gd name="T62" fmla="*/ 91 w 81"/>
                <a:gd name="T63" fmla="*/ 627 h 193"/>
                <a:gd name="T64" fmla="*/ 84 w 81"/>
                <a:gd name="T65" fmla="*/ 681 h 193"/>
                <a:gd name="T66" fmla="*/ 91 w 81"/>
                <a:gd name="T67" fmla="*/ 681 h 193"/>
                <a:gd name="T68" fmla="*/ 108 w 81"/>
                <a:gd name="T69" fmla="*/ 649 h 193"/>
                <a:gd name="T70" fmla="*/ 108 w 81"/>
                <a:gd name="T71" fmla="*/ 617 h 193"/>
                <a:gd name="T72" fmla="*/ 125 w 81"/>
                <a:gd name="T73" fmla="*/ 592 h 193"/>
                <a:gd name="T74" fmla="*/ 145 w 81"/>
                <a:gd name="T75" fmla="*/ 602 h 193"/>
                <a:gd name="T76" fmla="*/ 169 w 81"/>
                <a:gd name="T77" fmla="*/ 602 h 193"/>
                <a:gd name="T78" fmla="*/ 182 w 81"/>
                <a:gd name="T79" fmla="*/ 599 h 193"/>
                <a:gd name="T80" fmla="*/ 212 w 81"/>
                <a:gd name="T81" fmla="*/ 570 h 193"/>
                <a:gd name="T82" fmla="*/ 219 w 81"/>
                <a:gd name="T83" fmla="*/ 538 h 193"/>
                <a:gd name="T84" fmla="*/ 236 w 81"/>
                <a:gd name="T85" fmla="*/ 495 h 193"/>
                <a:gd name="T86" fmla="*/ 243 w 81"/>
                <a:gd name="T87" fmla="*/ 466 h 1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1"/>
                <a:gd name="T133" fmla="*/ 0 h 193"/>
                <a:gd name="T134" fmla="*/ 81 w 81"/>
                <a:gd name="T135" fmla="*/ 193 h 1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1" h="193">
                  <a:moveTo>
                    <a:pt x="78" y="117"/>
                  </a:moveTo>
                  <a:cubicBezTo>
                    <a:pt x="77" y="116"/>
                    <a:pt x="77" y="114"/>
                    <a:pt x="76" y="113"/>
                  </a:cubicBezTo>
                  <a:cubicBezTo>
                    <a:pt x="76" y="112"/>
                    <a:pt x="76" y="110"/>
                    <a:pt x="75" y="108"/>
                  </a:cubicBezTo>
                  <a:cubicBezTo>
                    <a:pt x="75" y="107"/>
                    <a:pt x="75" y="104"/>
                    <a:pt x="76" y="103"/>
                  </a:cubicBezTo>
                  <a:cubicBezTo>
                    <a:pt x="77" y="102"/>
                    <a:pt x="77" y="100"/>
                    <a:pt x="77" y="99"/>
                  </a:cubicBezTo>
                  <a:cubicBezTo>
                    <a:pt x="76" y="99"/>
                    <a:pt x="76" y="97"/>
                    <a:pt x="76" y="96"/>
                  </a:cubicBezTo>
                  <a:cubicBezTo>
                    <a:pt x="76" y="95"/>
                    <a:pt x="81" y="82"/>
                    <a:pt x="81" y="80"/>
                  </a:cubicBezTo>
                  <a:cubicBezTo>
                    <a:pt x="81" y="77"/>
                    <a:pt x="81" y="57"/>
                    <a:pt x="81" y="56"/>
                  </a:cubicBezTo>
                  <a:cubicBezTo>
                    <a:pt x="81" y="54"/>
                    <a:pt x="81" y="52"/>
                    <a:pt x="81" y="51"/>
                  </a:cubicBezTo>
                  <a:cubicBezTo>
                    <a:pt x="81" y="50"/>
                    <a:pt x="81" y="47"/>
                    <a:pt x="81" y="46"/>
                  </a:cubicBezTo>
                  <a:cubicBezTo>
                    <a:pt x="81" y="44"/>
                    <a:pt x="74" y="43"/>
                    <a:pt x="74" y="40"/>
                  </a:cubicBezTo>
                  <a:cubicBezTo>
                    <a:pt x="74" y="38"/>
                    <a:pt x="72" y="36"/>
                    <a:pt x="72" y="35"/>
                  </a:cubicBezTo>
                  <a:cubicBezTo>
                    <a:pt x="72" y="34"/>
                    <a:pt x="70" y="33"/>
                    <a:pt x="70" y="32"/>
                  </a:cubicBezTo>
                  <a:cubicBezTo>
                    <a:pt x="69" y="31"/>
                    <a:pt x="69" y="30"/>
                    <a:pt x="69" y="29"/>
                  </a:cubicBezTo>
                  <a:cubicBezTo>
                    <a:pt x="69" y="28"/>
                    <a:pt x="68" y="25"/>
                    <a:pt x="67" y="22"/>
                  </a:cubicBezTo>
                  <a:cubicBezTo>
                    <a:pt x="66" y="19"/>
                    <a:pt x="66" y="17"/>
                    <a:pt x="66" y="14"/>
                  </a:cubicBezTo>
                  <a:cubicBezTo>
                    <a:pt x="66" y="13"/>
                    <a:pt x="66" y="12"/>
                    <a:pt x="66" y="11"/>
                  </a:cubicBezTo>
                  <a:cubicBezTo>
                    <a:pt x="66" y="11"/>
                    <a:pt x="65" y="11"/>
                    <a:pt x="64" y="12"/>
                  </a:cubicBezTo>
                  <a:cubicBezTo>
                    <a:pt x="63" y="12"/>
                    <a:pt x="58" y="13"/>
                    <a:pt x="57" y="12"/>
                  </a:cubicBezTo>
                  <a:cubicBezTo>
                    <a:pt x="57" y="12"/>
                    <a:pt x="56" y="10"/>
                    <a:pt x="56" y="8"/>
                  </a:cubicBezTo>
                  <a:cubicBezTo>
                    <a:pt x="56" y="7"/>
                    <a:pt x="56" y="6"/>
                    <a:pt x="55" y="6"/>
                  </a:cubicBezTo>
                  <a:cubicBezTo>
                    <a:pt x="53" y="6"/>
                    <a:pt x="52" y="5"/>
                    <a:pt x="51" y="4"/>
                  </a:cubicBezTo>
                  <a:cubicBezTo>
                    <a:pt x="51" y="3"/>
                    <a:pt x="49" y="2"/>
                    <a:pt x="48" y="1"/>
                  </a:cubicBezTo>
                  <a:cubicBezTo>
                    <a:pt x="47" y="1"/>
                    <a:pt x="45" y="0"/>
                    <a:pt x="44" y="1"/>
                  </a:cubicBezTo>
                  <a:cubicBezTo>
                    <a:pt x="43" y="1"/>
                    <a:pt x="42" y="3"/>
                    <a:pt x="41" y="5"/>
                  </a:cubicBezTo>
                  <a:cubicBezTo>
                    <a:pt x="41" y="7"/>
                    <a:pt x="40" y="9"/>
                    <a:pt x="38" y="9"/>
                  </a:cubicBezTo>
                  <a:cubicBezTo>
                    <a:pt x="37" y="10"/>
                    <a:pt x="36" y="12"/>
                    <a:pt x="37" y="13"/>
                  </a:cubicBezTo>
                  <a:cubicBezTo>
                    <a:pt x="37" y="14"/>
                    <a:pt x="38" y="16"/>
                    <a:pt x="39" y="16"/>
                  </a:cubicBezTo>
                  <a:cubicBezTo>
                    <a:pt x="41" y="17"/>
                    <a:pt x="42" y="17"/>
                    <a:pt x="42" y="18"/>
                  </a:cubicBezTo>
                  <a:cubicBezTo>
                    <a:pt x="43" y="18"/>
                    <a:pt x="44" y="18"/>
                    <a:pt x="46" y="17"/>
                  </a:cubicBezTo>
                  <a:cubicBezTo>
                    <a:pt x="48" y="17"/>
                    <a:pt x="50" y="17"/>
                    <a:pt x="51" y="17"/>
                  </a:cubicBezTo>
                  <a:cubicBezTo>
                    <a:pt x="52" y="18"/>
                    <a:pt x="52" y="19"/>
                    <a:pt x="52" y="20"/>
                  </a:cubicBezTo>
                  <a:cubicBezTo>
                    <a:pt x="52" y="21"/>
                    <a:pt x="52" y="23"/>
                    <a:pt x="51" y="25"/>
                  </a:cubicBezTo>
                  <a:cubicBezTo>
                    <a:pt x="51" y="27"/>
                    <a:pt x="49" y="28"/>
                    <a:pt x="48" y="28"/>
                  </a:cubicBezTo>
                  <a:cubicBezTo>
                    <a:pt x="46" y="28"/>
                    <a:pt x="45" y="29"/>
                    <a:pt x="45" y="30"/>
                  </a:cubicBezTo>
                  <a:cubicBezTo>
                    <a:pt x="45" y="31"/>
                    <a:pt x="45" y="32"/>
                    <a:pt x="46" y="33"/>
                  </a:cubicBezTo>
                  <a:cubicBezTo>
                    <a:pt x="46" y="34"/>
                    <a:pt x="47" y="37"/>
                    <a:pt x="46" y="38"/>
                  </a:cubicBezTo>
                  <a:cubicBezTo>
                    <a:pt x="46" y="39"/>
                    <a:pt x="45" y="42"/>
                    <a:pt x="44" y="43"/>
                  </a:cubicBezTo>
                  <a:cubicBezTo>
                    <a:pt x="43" y="44"/>
                    <a:pt x="42" y="45"/>
                    <a:pt x="41" y="45"/>
                  </a:cubicBezTo>
                  <a:cubicBezTo>
                    <a:pt x="40" y="46"/>
                    <a:pt x="39" y="46"/>
                    <a:pt x="38" y="47"/>
                  </a:cubicBezTo>
                  <a:cubicBezTo>
                    <a:pt x="38" y="47"/>
                    <a:pt x="37" y="48"/>
                    <a:pt x="36" y="48"/>
                  </a:cubicBezTo>
                  <a:cubicBezTo>
                    <a:pt x="35" y="47"/>
                    <a:pt x="33" y="48"/>
                    <a:pt x="32" y="48"/>
                  </a:cubicBezTo>
                  <a:cubicBezTo>
                    <a:pt x="31" y="49"/>
                    <a:pt x="29" y="49"/>
                    <a:pt x="27" y="48"/>
                  </a:cubicBezTo>
                  <a:cubicBezTo>
                    <a:pt x="25" y="47"/>
                    <a:pt x="24" y="47"/>
                    <a:pt x="23" y="48"/>
                  </a:cubicBezTo>
                  <a:cubicBezTo>
                    <a:pt x="22" y="49"/>
                    <a:pt x="21" y="50"/>
                    <a:pt x="20" y="51"/>
                  </a:cubicBezTo>
                  <a:cubicBezTo>
                    <a:pt x="19" y="51"/>
                    <a:pt x="18" y="53"/>
                    <a:pt x="18" y="54"/>
                  </a:cubicBezTo>
                  <a:cubicBezTo>
                    <a:pt x="18" y="56"/>
                    <a:pt x="19" y="58"/>
                    <a:pt x="20" y="59"/>
                  </a:cubicBezTo>
                  <a:cubicBezTo>
                    <a:pt x="21" y="61"/>
                    <a:pt x="20" y="63"/>
                    <a:pt x="19" y="64"/>
                  </a:cubicBezTo>
                  <a:cubicBezTo>
                    <a:pt x="18" y="65"/>
                    <a:pt x="7" y="68"/>
                    <a:pt x="7" y="68"/>
                  </a:cubicBezTo>
                  <a:cubicBezTo>
                    <a:pt x="7" y="70"/>
                    <a:pt x="16" y="98"/>
                    <a:pt x="16" y="100"/>
                  </a:cubicBezTo>
                  <a:cubicBezTo>
                    <a:pt x="17" y="102"/>
                    <a:pt x="18" y="106"/>
                    <a:pt x="18" y="107"/>
                  </a:cubicBezTo>
                  <a:cubicBezTo>
                    <a:pt x="18" y="109"/>
                    <a:pt x="19" y="112"/>
                    <a:pt x="20" y="114"/>
                  </a:cubicBezTo>
                  <a:cubicBezTo>
                    <a:pt x="21" y="116"/>
                    <a:pt x="21" y="118"/>
                    <a:pt x="20" y="119"/>
                  </a:cubicBezTo>
                  <a:cubicBezTo>
                    <a:pt x="20" y="120"/>
                    <a:pt x="20" y="122"/>
                    <a:pt x="21" y="125"/>
                  </a:cubicBezTo>
                  <a:cubicBezTo>
                    <a:pt x="22" y="127"/>
                    <a:pt x="19" y="141"/>
                    <a:pt x="18" y="142"/>
                  </a:cubicBezTo>
                  <a:cubicBezTo>
                    <a:pt x="18" y="143"/>
                    <a:pt x="16" y="135"/>
                    <a:pt x="13" y="131"/>
                  </a:cubicBezTo>
                  <a:cubicBezTo>
                    <a:pt x="11" y="128"/>
                    <a:pt x="5" y="128"/>
                    <a:pt x="5" y="128"/>
                  </a:cubicBezTo>
                  <a:cubicBezTo>
                    <a:pt x="4" y="129"/>
                    <a:pt x="4" y="130"/>
                    <a:pt x="4" y="132"/>
                  </a:cubicBezTo>
                  <a:cubicBezTo>
                    <a:pt x="4" y="133"/>
                    <a:pt x="3" y="136"/>
                    <a:pt x="1" y="138"/>
                  </a:cubicBezTo>
                  <a:cubicBezTo>
                    <a:pt x="0" y="140"/>
                    <a:pt x="5" y="149"/>
                    <a:pt x="6" y="150"/>
                  </a:cubicBezTo>
                  <a:cubicBezTo>
                    <a:pt x="8" y="151"/>
                    <a:pt x="11" y="153"/>
                    <a:pt x="13" y="155"/>
                  </a:cubicBezTo>
                  <a:cubicBezTo>
                    <a:pt x="15" y="156"/>
                    <a:pt x="17" y="159"/>
                    <a:pt x="18" y="161"/>
                  </a:cubicBezTo>
                  <a:cubicBezTo>
                    <a:pt x="19" y="164"/>
                    <a:pt x="22" y="167"/>
                    <a:pt x="23" y="168"/>
                  </a:cubicBezTo>
                  <a:cubicBezTo>
                    <a:pt x="25" y="168"/>
                    <a:pt x="27" y="172"/>
                    <a:pt x="27" y="175"/>
                  </a:cubicBezTo>
                  <a:cubicBezTo>
                    <a:pt x="27" y="178"/>
                    <a:pt x="26" y="182"/>
                    <a:pt x="25" y="183"/>
                  </a:cubicBezTo>
                  <a:cubicBezTo>
                    <a:pt x="24" y="184"/>
                    <a:pt x="24" y="187"/>
                    <a:pt x="25" y="190"/>
                  </a:cubicBezTo>
                  <a:cubicBezTo>
                    <a:pt x="27" y="192"/>
                    <a:pt x="28" y="193"/>
                    <a:pt x="28" y="193"/>
                  </a:cubicBezTo>
                  <a:cubicBezTo>
                    <a:pt x="28" y="193"/>
                    <a:pt x="27" y="192"/>
                    <a:pt x="27" y="190"/>
                  </a:cubicBezTo>
                  <a:cubicBezTo>
                    <a:pt x="27" y="188"/>
                    <a:pt x="27" y="186"/>
                    <a:pt x="29" y="185"/>
                  </a:cubicBezTo>
                  <a:cubicBezTo>
                    <a:pt x="30" y="184"/>
                    <a:pt x="32" y="182"/>
                    <a:pt x="32" y="181"/>
                  </a:cubicBezTo>
                  <a:cubicBezTo>
                    <a:pt x="32" y="180"/>
                    <a:pt x="32" y="178"/>
                    <a:pt x="32" y="176"/>
                  </a:cubicBezTo>
                  <a:cubicBezTo>
                    <a:pt x="32" y="175"/>
                    <a:pt x="32" y="173"/>
                    <a:pt x="32" y="172"/>
                  </a:cubicBezTo>
                  <a:cubicBezTo>
                    <a:pt x="32" y="171"/>
                    <a:pt x="32" y="169"/>
                    <a:pt x="33" y="168"/>
                  </a:cubicBezTo>
                  <a:cubicBezTo>
                    <a:pt x="33" y="167"/>
                    <a:pt x="35" y="166"/>
                    <a:pt x="37" y="165"/>
                  </a:cubicBezTo>
                  <a:cubicBezTo>
                    <a:pt x="39" y="164"/>
                    <a:pt x="41" y="164"/>
                    <a:pt x="41" y="166"/>
                  </a:cubicBezTo>
                  <a:cubicBezTo>
                    <a:pt x="41" y="167"/>
                    <a:pt x="42" y="168"/>
                    <a:pt x="43" y="168"/>
                  </a:cubicBezTo>
                  <a:cubicBezTo>
                    <a:pt x="45" y="168"/>
                    <a:pt x="46" y="168"/>
                    <a:pt x="47" y="168"/>
                  </a:cubicBezTo>
                  <a:cubicBezTo>
                    <a:pt x="48" y="168"/>
                    <a:pt x="49" y="168"/>
                    <a:pt x="50" y="168"/>
                  </a:cubicBezTo>
                  <a:cubicBezTo>
                    <a:pt x="50" y="168"/>
                    <a:pt x="51" y="168"/>
                    <a:pt x="52" y="167"/>
                  </a:cubicBezTo>
                  <a:cubicBezTo>
                    <a:pt x="52" y="167"/>
                    <a:pt x="54" y="167"/>
                    <a:pt x="54" y="167"/>
                  </a:cubicBezTo>
                  <a:cubicBezTo>
                    <a:pt x="55" y="167"/>
                    <a:pt x="57" y="165"/>
                    <a:pt x="58" y="164"/>
                  </a:cubicBezTo>
                  <a:cubicBezTo>
                    <a:pt x="60" y="162"/>
                    <a:pt x="62" y="160"/>
                    <a:pt x="63" y="159"/>
                  </a:cubicBezTo>
                  <a:cubicBezTo>
                    <a:pt x="64" y="157"/>
                    <a:pt x="65" y="155"/>
                    <a:pt x="65" y="154"/>
                  </a:cubicBezTo>
                  <a:cubicBezTo>
                    <a:pt x="64" y="152"/>
                    <a:pt x="65" y="150"/>
                    <a:pt x="65" y="150"/>
                  </a:cubicBezTo>
                  <a:cubicBezTo>
                    <a:pt x="66" y="149"/>
                    <a:pt x="67" y="146"/>
                    <a:pt x="68" y="144"/>
                  </a:cubicBezTo>
                  <a:cubicBezTo>
                    <a:pt x="68" y="142"/>
                    <a:pt x="69" y="139"/>
                    <a:pt x="70" y="138"/>
                  </a:cubicBezTo>
                  <a:cubicBezTo>
                    <a:pt x="71" y="136"/>
                    <a:pt x="71" y="134"/>
                    <a:pt x="71" y="133"/>
                  </a:cubicBezTo>
                  <a:cubicBezTo>
                    <a:pt x="71" y="132"/>
                    <a:pt x="72" y="131"/>
                    <a:pt x="72" y="130"/>
                  </a:cubicBezTo>
                  <a:cubicBezTo>
                    <a:pt x="73" y="129"/>
                    <a:pt x="79" y="119"/>
                    <a:pt x="78" y="1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210"/>
            <p:cNvSpPr>
              <a:spLocks/>
            </p:cNvSpPr>
            <p:nvPr/>
          </p:nvSpPr>
          <p:spPr bwMode="auto">
            <a:xfrm>
              <a:off x="2079877" y="2853478"/>
              <a:ext cx="919592" cy="798795"/>
            </a:xfrm>
            <a:custGeom>
              <a:avLst/>
              <a:gdLst>
                <a:gd name="T0" fmla="*/ 2147483647 w 199"/>
                <a:gd name="T1" fmla="*/ 2147483647 h 160"/>
                <a:gd name="T2" fmla="*/ 2147483647 w 199"/>
                <a:gd name="T3" fmla="*/ 2147483647 h 160"/>
                <a:gd name="T4" fmla="*/ 2147483647 w 199"/>
                <a:gd name="T5" fmla="*/ 2147483647 h 160"/>
                <a:gd name="T6" fmla="*/ 2147483647 w 199"/>
                <a:gd name="T7" fmla="*/ 2147483647 h 160"/>
                <a:gd name="T8" fmla="*/ 2147483647 w 199"/>
                <a:gd name="T9" fmla="*/ 2147483647 h 160"/>
                <a:gd name="T10" fmla="*/ 2147483647 w 199"/>
                <a:gd name="T11" fmla="*/ 2147483647 h 160"/>
                <a:gd name="T12" fmla="*/ 2147483647 w 199"/>
                <a:gd name="T13" fmla="*/ 2147483647 h 160"/>
                <a:gd name="T14" fmla="*/ 2147483647 w 199"/>
                <a:gd name="T15" fmla="*/ 2147483647 h 160"/>
                <a:gd name="T16" fmla="*/ 2147483647 w 199"/>
                <a:gd name="T17" fmla="*/ 2147483647 h 160"/>
                <a:gd name="T18" fmla="*/ 2147483647 w 199"/>
                <a:gd name="T19" fmla="*/ 2147483647 h 160"/>
                <a:gd name="T20" fmla="*/ 2147483647 w 199"/>
                <a:gd name="T21" fmla="*/ 2147483647 h 160"/>
                <a:gd name="T22" fmla="*/ 2147483647 w 199"/>
                <a:gd name="T23" fmla="*/ 2147483647 h 160"/>
                <a:gd name="T24" fmla="*/ 2147483647 w 199"/>
                <a:gd name="T25" fmla="*/ 2147483647 h 160"/>
                <a:gd name="T26" fmla="*/ 2147483647 w 199"/>
                <a:gd name="T27" fmla="*/ 2147483647 h 160"/>
                <a:gd name="T28" fmla="*/ 2147483647 w 199"/>
                <a:gd name="T29" fmla="*/ 2147483647 h 160"/>
                <a:gd name="T30" fmla="*/ 2147483647 w 199"/>
                <a:gd name="T31" fmla="*/ 2147483647 h 160"/>
                <a:gd name="T32" fmla="*/ 2147483647 w 199"/>
                <a:gd name="T33" fmla="*/ 2147483647 h 160"/>
                <a:gd name="T34" fmla="*/ 2147483647 w 199"/>
                <a:gd name="T35" fmla="*/ 2147483647 h 160"/>
                <a:gd name="T36" fmla="*/ 2147483647 w 199"/>
                <a:gd name="T37" fmla="*/ 2147483647 h 160"/>
                <a:gd name="T38" fmla="*/ 2147483647 w 199"/>
                <a:gd name="T39" fmla="*/ 2147483647 h 160"/>
                <a:gd name="T40" fmla="*/ 2147483647 w 199"/>
                <a:gd name="T41" fmla="*/ 2147483647 h 160"/>
                <a:gd name="T42" fmla="*/ 2147483647 w 199"/>
                <a:gd name="T43" fmla="*/ 2147483647 h 160"/>
                <a:gd name="T44" fmla="*/ 2147483647 w 199"/>
                <a:gd name="T45" fmla="*/ 2147483647 h 160"/>
                <a:gd name="T46" fmla="*/ 2147483647 w 199"/>
                <a:gd name="T47" fmla="*/ 2147483647 h 160"/>
                <a:gd name="T48" fmla="*/ 2147483647 w 199"/>
                <a:gd name="T49" fmla="*/ 2147483647 h 160"/>
                <a:gd name="T50" fmla="*/ 2147483647 w 199"/>
                <a:gd name="T51" fmla="*/ 2147483647 h 160"/>
                <a:gd name="T52" fmla="*/ 2147483647 w 199"/>
                <a:gd name="T53" fmla="*/ 2147483647 h 160"/>
                <a:gd name="T54" fmla="*/ 2147483647 w 199"/>
                <a:gd name="T55" fmla="*/ 2147483647 h 160"/>
                <a:gd name="T56" fmla="*/ 2147483647 w 199"/>
                <a:gd name="T57" fmla="*/ 2147483647 h 160"/>
                <a:gd name="T58" fmla="*/ 2147483647 w 199"/>
                <a:gd name="T59" fmla="*/ 2147483647 h 160"/>
                <a:gd name="T60" fmla="*/ 2147483647 w 199"/>
                <a:gd name="T61" fmla="*/ 2147483647 h 160"/>
                <a:gd name="T62" fmla="*/ 2147483647 w 199"/>
                <a:gd name="T63" fmla="*/ 2147483647 h 160"/>
                <a:gd name="T64" fmla="*/ 2147483647 w 199"/>
                <a:gd name="T65" fmla="*/ 2147483647 h 160"/>
                <a:gd name="T66" fmla="*/ 2147483647 w 199"/>
                <a:gd name="T67" fmla="*/ 2147483647 h 160"/>
                <a:gd name="T68" fmla="*/ 2147483647 w 199"/>
                <a:gd name="T69" fmla="*/ 2147483647 h 160"/>
                <a:gd name="T70" fmla="*/ 2147483647 w 199"/>
                <a:gd name="T71" fmla="*/ 2147483647 h 160"/>
                <a:gd name="T72" fmla="*/ 2147483647 w 199"/>
                <a:gd name="T73" fmla="*/ 2147483647 h 160"/>
                <a:gd name="T74" fmla="*/ 2147483647 w 199"/>
                <a:gd name="T75" fmla="*/ 2147483647 h 160"/>
                <a:gd name="T76" fmla="*/ 2147483647 w 199"/>
                <a:gd name="T77" fmla="*/ 2147483647 h 160"/>
                <a:gd name="T78" fmla="*/ 2147483647 w 199"/>
                <a:gd name="T79" fmla="*/ 2147483647 h 160"/>
                <a:gd name="T80" fmla="*/ 2147483647 w 199"/>
                <a:gd name="T81" fmla="*/ 2147483647 h 160"/>
                <a:gd name="T82" fmla="*/ 2147483647 w 199"/>
                <a:gd name="T83" fmla="*/ 2147483647 h 160"/>
                <a:gd name="T84" fmla="*/ 2147483647 w 199"/>
                <a:gd name="T85" fmla="*/ 2147483647 h 160"/>
                <a:gd name="T86" fmla="*/ 2147483647 w 199"/>
                <a:gd name="T87" fmla="*/ 2147483647 h 160"/>
                <a:gd name="T88" fmla="*/ 2147483647 w 199"/>
                <a:gd name="T89" fmla="*/ 2147483647 h 160"/>
                <a:gd name="T90" fmla="*/ 2147483647 w 199"/>
                <a:gd name="T91" fmla="*/ 2147483647 h 160"/>
                <a:gd name="T92" fmla="*/ 2147483647 w 199"/>
                <a:gd name="T93" fmla="*/ 2147483647 h 160"/>
                <a:gd name="T94" fmla="*/ 2147483647 w 199"/>
                <a:gd name="T95" fmla="*/ 2147483647 h 160"/>
                <a:gd name="T96" fmla="*/ 2147483647 w 199"/>
                <a:gd name="T97" fmla="*/ 2147483647 h 160"/>
                <a:gd name="T98" fmla="*/ 2147483647 w 199"/>
                <a:gd name="T99" fmla="*/ 2147483647 h 160"/>
                <a:gd name="T100" fmla="*/ 2147483647 w 199"/>
                <a:gd name="T101" fmla="*/ 2147483647 h 160"/>
                <a:gd name="T102" fmla="*/ 2147483647 w 199"/>
                <a:gd name="T103" fmla="*/ 2147483647 h 160"/>
                <a:gd name="T104" fmla="*/ 2147483647 w 199"/>
                <a:gd name="T105" fmla="*/ 2147483647 h 160"/>
                <a:gd name="T106" fmla="*/ 2147483647 w 199"/>
                <a:gd name="T107" fmla="*/ 2147483647 h 160"/>
                <a:gd name="T108" fmla="*/ 2147483647 w 199"/>
                <a:gd name="T109" fmla="*/ 2147483647 h 160"/>
                <a:gd name="T110" fmla="*/ 2147483647 w 199"/>
                <a:gd name="T111" fmla="*/ 2147483647 h 160"/>
                <a:gd name="T112" fmla="*/ 2147483647 w 199"/>
                <a:gd name="T113" fmla="*/ 2147483647 h 160"/>
                <a:gd name="T114" fmla="*/ 2147483647 w 199"/>
                <a:gd name="T115" fmla="*/ 2147483647 h 160"/>
                <a:gd name="T116" fmla="*/ 2147483647 w 199"/>
                <a:gd name="T117" fmla="*/ 2147483647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9"/>
                <a:gd name="T178" fmla="*/ 0 h 160"/>
                <a:gd name="T179" fmla="*/ 199 w 199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9" h="160">
                  <a:moveTo>
                    <a:pt x="194" y="84"/>
                  </a:moveTo>
                  <a:cubicBezTo>
                    <a:pt x="193" y="83"/>
                    <a:pt x="192" y="82"/>
                    <a:pt x="191" y="82"/>
                  </a:cubicBezTo>
                  <a:cubicBezTo>
                    <a:pt x="190" y="82"/>
                    <a:pt x="189" y="82"/>
                    <a:pt x="188" y="82"/>
                  </a:cubicBezTo>
                  <a:cubicBezTo>
                    <a:pt x="188" y="81"/>
                    <a:pt x="186" y="80"/>
                    <a:pt x="185" y="80"/>
                  </a:cubicBezTo>
                  <a:cubicBezTo>
                    <a:pt x="183" y="79"/>
                    <a:pt x="182" y="78"/>
                    <a:pt x="181" y="77"/>
                  </a:cubicBezTo>
                  <a:cubicBezTo>
                    <a:pt x="181" y="76"/>
                    <a:pt x="181" y="75"/>
                    <a:pt x="181" y="75"/>
                  </a:cubicBezTo>
                  <a:cubicBezTo>
                    <a:pt x="181" y="75"/>
                    <a:pt x="180" y="75"/>
                    <a:pt x="178" y="75"/>
                  </a:cubicBezTo>
                  <a:cubicBezTo>
                    <a:pt x="177" y="74"/>
                    <a:pt x="175" y="74"/>
                    <a:pt x="174" y="73"/>
                  </a:cubicBezTo>
                  <a:cubicBezTo>
                    <a:pt x="173" y="72"/>
                    <a:pt x="173" y="71"/>
                    <a:pt x="173" y="70"/>
                  </a:cubicBezTo>
                  <a:cubicBezTo>
                    <a:pt x="173" y="69"/>
                    <a:pt x="171" y="68"/>
                    <a:pt x="170" y="67"/>
                  </a:cubicBezTo>
                  <a:cubicBezTo>
                    <a:pt x="168" y="67"/>
                    <a:pt x="167" y="66"/>
                    <a:pt x="167" y="65"/>
                  </a:cubicBezTo>
                  <a:cubicBezTo>
                    <a:pt x="167" y="63"/>
                    <a:pt x="166" y="62"/>
                    <a:pt x="165" y="62"/>
                  </a:cubicBezTo>
                  <a:cubicBezTo>
                    <a:pt x="164" y="62"/>
                    <a:pt x="163" y="63"/>
                    <a:pt x="162" y="63"/>
                  </a:cubicBezTo>
                  <a:cubicBezTo>
                    <a:pt x="161" y="63"/>
                    <a:pt x="159" y="63"/>
                    <a:pt x="158" y="62"/>
                  </a:cubicBezTo>
                  <a:cubicBezTo>
                    <a:pt x="157" y="62"/>
                    <a:pt x="156" y="60"/>
                    <a:pt x="155" y="59"/>
                  </a:cubicBezTo>
                  <a:cubicBezTo>
                    <a:pt x="155" y="57"/>
                    <a:pt x="154" y="56"/>
                    <a:pt x="153" y="56"/>
                  </a:cubicBezTo>
                  <a:cubicBezTo>
                    <a:pt x="153" y="56"/>
                    <a:pt x="152" y="57"/>
                    <a:pt x="152" y="57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9" y="48"/>
                    <a:pt x="150" y="47"/>
                    <a:pt x="151" y="48"/>
                  </a:cubicBezTo>
                  <a:cubicBezTo>
                    <a:pt x="152" y="48"/>
                    <a:pt x="153" y="48"/>
                    <a:pt x="154" y="47"/>
                  </a:cubicBezTo>
                  <a:cubicBezTo>
                    <a:pt x="155" y="46"/>
                    <a:pt x="156" y="46"/>
                    <a:pt x="158" y="46"/>
                  </a:cubicBezTo>
                  <a:cubicBezTo>
                    <a:pt x="158" y="46"/>
                    <a:pt x="158" y="45"/>
                    <a:pt x="158" y="44"/>
                  </a:cubicBezTo>
                  <a:cubicBezTo>
                    <a:pt x="159" y="43"/>
                    <a:pt x="159" y="41"/>
                    <a:pt x="159" y="40"/>
                  </a:cubicBezTo>
                  <a:cubicBezTo>
                    <a:pt x="159" y="40"/>
                    <a:pt x="159" y="39"/>
                    <a:pt x="160" y="38"/>
                  </a:cubicBezTo>
                  <a:cubicBezTo>
                    <a:pt x="160" y="38"/>
                    <a:pt x="161" y="37"/>
                    <a:pt x="160" y="36"/>
                  </a:cubicBezTo>
                  <a:cubicBezTo>
                    <a:pt x="160" y="35"/>
                    <a:pt x="161" y="34"/>
                    <a:pt x="161" y="33"/>
                  </a:cubicBezTo>
                  <a:cubicBezTo>
                    <a:pt x="162" y="32"/>
                    <a:pt x="163" y="31"/>
                    <a:pt x="163" y="31"/>
                  </a:cubicBezTo>
                  <a:cubicBezTo>
                    <a:pt x="164" y="30"/>
                    <a:pt x="164" y="28"/>
                    <a:pt x="165" y="26"/>
                  </a:cubicBezTo>
                  <a:cubicBezTo>
                    <a:pt x="165" y="24"/>
                    <a:pt x="165" y="22"/>
                    <a:pt x="165" y="20"/>
                  </a:cubicBezTo>
                  <a:cubicBezTo>
                    <a:pt x="165" y="19"/>
                    <a:pt x="165" y="18"/>
                    <a:pt x="165" y="18"/>
                  </a:cubicBezTo>
                  <a:cubicBezTo>
                    <a:pt x="165" y="18"/>
                    <a:pt x="164" y="17"/>
                    <a:pt x="163" y="17"/>
                  </a:cubicBezTo>
                  <a:cubicBezTo>
                    <a:pt x="162" y="16"/>
                    <a:pt x="161" y="14"/>
                    <a:pt x="160" y="13"/>
                  </a:cubicBezTo>
                  <a:cubicBezTo>
                    <a:pt x="159" y="12"/>
                    <a:pt x="157" y="12"/>
                    <a:pt x="157" y="12"/>
                  </a:cubicBezTo>
                  <a:cubicBezTo>
                    <a:pt x="156" y="12"/>
                    <a:pt x="155" y="12"/>
                    <a:pt x="153" y="11"/>
                  </a:cubicBezTo>
                  <a:cubicBezTo>
                    <a:pt x="152" y="10"/>
                    <a:pt x="150" y="9"/>
                    <a:pt x="149" y="9"/>
                  </a:cubicBezTo>
                  <a:cubicBezTo>
                    <a:pt x="148" y="9"/>
                    <a:pt x="147" y="10"/>
                    <a:pt x="146" y="10"/>
                  </a:cubicBezTo>
                  <a:cubicBezTo>
                    <a:pt x="145" y="10"/>
                    <a:pt x="144" y="13"/>
                    <a:pt x="143" y="15"/>
                  </a:cubicBezTo>
                  <a:cubicBezTo>
                    <a:pt x="142" y="17"/>
                    <a:pt x="140" y="20"/>
                    <a:pt x="138" y="21"/>
                  </a:cubicBezTo>
                  <a:cubicBezTo>
                    <a:pt x="137" y="22"/>
                    <a:pt x="135" y="22"/>
                    <a:pt x="134" y="22"/>
                  </a:cubicBezTo>
                  <a:cubicBezTo>
                    <a:pt x="132" y="21"/>
                    <a:pt x="130" y="21"/>
                    <a:pt x="130" y="22"/>
                  </a:cubicBezTo>
                  <a:cubicBezTo>
                    <a:pt x="129" y="23"/>
                    <a:pt x="128" y="24"/>
                    <a:pt x="128" y="25"/>
                  </a:cubicBezTo>
                  <a:cubicBezTo>
                    <a:pt x="128" y="27"/>
                    <a:pt x="127" y="29"/>
                    <a:pt x="127" y="30"/>
                  </a:cubicBezTo>
                  <a:cubicBezTo>
                    <a:pt x="126" y="31"/>
                    <a:pt x="125" y="33"/>
                    <a:pt x="125" y="34"/>
                  </a:cubicBezTo>
                  <a:cubicBezTo>
                    <a:pt x="124" y="34"/>
                    <a:pt x="123" y="35"/>
                    <a:pt x="122" y="35"/>
                  </a:cubicBezTo>
                  <a:cubicBezTo>
                    <a:pt x="121" y="36"/>
                    <a:pt x="121" y="37"/>
                    <a:pt x="121" y="38"/>
                  </a:cubicBezTo>
                  <a:cubicBezTo>
                    <a:pt x="121" y="39"/>
                    <a:pt x="121" y="41"/>
                    <a:pt x="120" y="42"/>
                  </a:cubicBezTo>
                  <a:cubicBezTo>
                    <a:pt x="120" y="43"/>
                    <a:pt x="120" y="44"/>
                    <a:pt x="120" y="44"/>
                  </a:cubicBezTo>
                  <a:cubicBezTo>
                    <a:pt x="121" y="45"/>
                    <a:pt x="120" y="46"/>
                    <a:pt x="119" y="46"/>
                  </a:cubicBezTo>
                  <a:cubicBezTo>
                    <a:pt x="119" y="47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7" y="48"/>
                    <a:pt x="117" y="47"/>
                    <a:pt x="117" y="46"/>
                  </a:cubicBezTo>
                  <a:cubicBezTo>
                    <a:pt x="117" y="45"/>
                    <a:pt x="116" y="43"/>
                    <a:pt x="115" y="42"/>
                  </a:cubicBezTo>
                  <a:cubicBezTo>
                    <a:pt x="115" y="40"/>
                    <a:pt x="114" y="39"/>
                    <a:pt x="115" y="38"/>
                  </a:cubicBezTo>
                  <a:cubicBezTo>
                    <a:pt x="116" y="37"/>
                    <a:pt x="116" y="36"/>
                    <a:pt x="115" y="36"/>
                  </a:cubicBezTo>
                  <a:cubicBezTo>
                    <a:pt x="114" y="35"/>
                    <a:pt x="114" y="34"/>
                    <a:pt x="114" y="32"/>
                  </a:cubicBezTo>
                  <a:cubicBezTo>
                    <a:pt x="115" y="31"/>
                    <a:pt x="114" y="30"/>
                    <a:pt x="114" y="29"/>
                  </a:cubicBezTo>
                  <a:cubicBezTo>
                    <a:pt x="113" y="29"/>
                    <a:pt x="112" y="29"/>
                    <a:pt x="112" y="29"/>
                  </a:cubicBezTo>
                  <a:cubicBezTo>
                    <a:pt x="112" y="29"/>
                    <a:pt x="112" y="28"/>
                    <a:pt x="113" y="26"/>
                  </a:cubicBezTo>
                  <a:cubicBezTo>
                    <a:pt x="113" y="25"/>
                    <a:pt x="113" y="24"/>
                    <a:pt x="113" y="24"/>
                  </a:cubicBezTo>
                  <a:cubicBezTo>
                    <a:pt x="112" y="24"/>
                    <a:pt x="112" y="22"/>
                    <a:pt x="112" y="21"/>
                  </a:cubicBezTo>
                  <a:cubicBezTo>
                    <a:pt x="112" y="20"/>
                    <a:pt x="112" y="18"/>
                    <a:pt x="110" y="17"/>
                  </a:cubicBezTo>
                  <a:cubicBezTo>
                    <a:pt x="109" y="16"/>
                    <a:pt x="108" y="15"/>
                    <a:pt x="109" y="14"/>
                  </a:cubicBezTo>
                  <a:cubicBezTo>
                    <a:pt x="109" y="13"/>
                    <a:pt x="108" y="13"/>
                    <a:pt x="107" y="13"/>
                  </a:cubicBezTo>
                  <a:cubicBezTo>
                    <a:pt x="106" y="13"/>
                    <a:pt x="104" y="12"/>
                    <a:pt x="103" y="12"/>
                  </a:cubicBezTo>
                  <a:cubicBezTo>
                    <a:pt x="102" y="11"/>
                    <a:pt x="101" y="10"/>
                    <a:pt x="100" y="10"/>
                  </a:cubicBezTo>
                  <a:cubicBezTo>
                    <a:pt x="100" y="9"/>
                    <a:pt x="99" y="9"/>
                    <a:pt x="98" y="9"/>
                  </a:cubicBezTo>
                  <a:cubicBezTo>
                    <a:pt x="97" y="9"/>
                    <a:pt x="96" y="9"/>
                    <a:pt x="95" y="8"/>
                  </a:cubicBezTo>
                  <a:cubicBezTo>
                    <a:pt x="94" y="8"/>
                    <a:pt x="92" y="8"/>
                    <a:pt x="90" y="9"/>
                  </a:cubicBezTo>
                  <a:cubicBezTo>
                    <a:pt x="88" y="9"/>
                    <a:pt x="86" y="8"/>
                    <a:pt x="84" y="6"/>
                  </a:cubicBezTo>
                  <a:cubicBezTo>
                    <a:pt x="83" y="4"/>
                    <a:pt x="82" y="3"/>
                    <a:pt x="82" y="3"/>
                  </a:cubicBezTo>
                  <a:cubicBezTo>
                    <a:pt x="82" y="3"/>
                    <a:pt x="80" y="2"/>
                    <a:pt x="78" y="1"/>
                  </a:cubicBezTo>
                  <a:cubicBezTo>
                    <a:pt x="76" y="1"/>
                    <a:pt x="74" y="0"/>
                    <a:pt x="74" y="1"/>
                  </a:cubicBezTo>
                  <a:cubicBezTo>
                    <a:pt x="73" y="1"/>
                    <a:pt x="71" y="2"/>
                    <a:pt x="70" y="1"/>
                  </a:cubicBezTo>
                  <a:cubicBezTo>
                    <a:pt x="69" y="1"/>
                    <a:pt x="68" y="2"/>
                    <a:pt x="68" y="4"/>
                  </a:cubicBezTo>
                  <a:cubicBezTo>
                    <a:pt x="68" y="6"/>
                    <a:pt x="67" y="9"/>
                    <a:pt x="67" y="11"/>
                  </a:cubicBezTo>
                  <a:cubicBezTo>
                    <a:pt x="67" y="12"/>
                    <a:pt x="66" y="14"/>
                    <a:pt x="66" y="14"/>
                  </a:cubicBezTo>
                  <a:cubicBezTo>
                    <a:pt x="66" y="14"/>
                    <a:pt x="65" y="15"/>
                    <a:pt x="63" y="16"/>
                  </a:cubicBezTo>
                  <a:cubicBezTo>
                    <a:pt x="62" y="17"/>
                    <a:pt x="60" y="18"/>
                    <a:pt x="60" y="19"/>
                  </a:cubicBezTo>
                  <a:cubicBezTo>
                    <a:pt x="60" y="20"/>
                    <a:pt x="60" y="22"/>
                    <a:pt x="60" y="22"/>
                  </a:cubicBezTo>
                  <a:cubicBezTo>
                    <a:pt x="61" y="23"/>
                    <a:pt x="60" y="24"/>
                    <a:pt x="59" y="25"/>
                  </a:cubicBezTo>
                  <a:cubicBezTo>
                    <a:pt x="59" y="26"/>
                    <a:pt x="57" y="28"/>
                    <a:pt x="55" y="28"/>
                  </a:cubicBezTo>
                  <a:cubicBezTo>
                    <a:pt x="54" y="29"/>
                    <a:pt x="53" y="30"/>
                    <a:pt x="53" y="30"/>
                  </a:cubicBezTo>
                  <a:cubicBezTo>
                    <a:pt x="53" y="30"/>
                    <a:pt x="52" y="29"/>
                    <a:pt x="51" y="28"/>
                  </a:cubicBezTo>
                  <a:cubicBezTo>
                    <a:pt x="50" y="28"/>
                    <a:pt x="50" y="27"/>
                    <a:pt x="50" y="26"/>
                  </a:cubicBezTo>
                  <a:cubicBezTo>
                    <a:pt x="51" y="26"/>
                    <a:pt x="51" y="25"/>
                    <a:pt x="50" y="25"/>
                  </a:cubicBezTo>
                  <a:cubicBezTo>
                    <a:pt x="50" y="25"/>
                    <a:pt x="48" y="25"/>
                    <a:pt x="47" y="25"/>
                  </a:cubicBezTo>
                  <a:cubicBezTo>
                    <a:pt x="46" y="26"/>
                    <a:pt x="44" y="26"/>
                    <a:pt x="42" y="26"/>
                  </a:cubicBezTo>
                  <a:cubicBezTo>
                    <a:pt x="40" y="27"/>
                    <a:pt x="38" y="28"/>
                    <a:pt x="36" y="29"/>
                  </a:cubicBezTo>
                  <a:cubicBezTo>
                    <a:pt x="35" y="30"/>
                    <a:pt x="34" y="29"/>
                    <a:pt x="33" y="28"/>
                  </a:cubicBezTo>
                  <a:cubicBezTo>
                    <a:pt x="32" y="27"/>
                    <a:pt x="31" y="25"/>
                    <a:pt x="31" y="24"/>
                  </a:cubicBezTo>
                  <a:cubicBezTo>
                    <a:pt x="30" y="23"/>
                    <a:pt x="29" y="21"/>
                    <a:pt x="29" y="21"/>
                  </a:cubicBezTo>
                  <a:cubicBezTo>
                    <a:pt x="29" y="20"/>
                    <a:pt x="28" y="17"/>
                    <a:pt x="27" y="16"/>
                  </a:cubicBezTo>
                  <a:cubicBezTo>
                    <a:pt x="26" y="14"/>
                    <a:pt x="23" y="11"/>
                    <a:pt x="20" y="10"/>
                  </a:cubicBezTo>
                  <a:cubicBezTo>
                    <a:pt x="18" y="9"/>
                    <a:pt x="16" y="8"/>
                    <a:pt x="16" y="8"/>
                  </a:cubicBezTo>
                  <a:cubicBezTo>
                    <a:pt x="16" y="8"/>
                    <a:pt x="16" y="9"/>
                    <a:pt x="15" y="9"/>
                  </a:cubicBezTo>
                  <a:cubicBezTo>
                    <a:pt x="14" y="10"/>
                    <a:pt x="13" y="11"/>
                    <a:pt x="13" y="12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7" y="18"/>
                    <a:pt x="7" y="18"/>
                    <a:pt x="6" y="18"/>
                  </a:cubicBezTo>
                  <a:cubicBezTo>
                    <a:pt x="5" y="18"/>
                    <a:pt x="3" y="19"/>
                    <a:pt x="2" y="20"/>
                  </a:cubicBezTo>
                  <a:cubicBezTo>
                    <a:pt x="1" y="20"/>
                    <a:pt x="0" y="21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1" y="24"/>
                    <a:pt x="3" y="25"/>
                    <a:pt x="4" y="26"/>
                  </a:cubicBezTo>
                  <a:cubicBezTo>
                    <a:pt x="6" y="26"/>
                    <a:pt x="9" y="27"/>
                    <a:pt x="9" y="26"/>
                  </a:cubicBezTo>
                  <a:cubicBezTo>
                    <a:pt x="10" y="26"/>
                    <a:pt x="12" y="26"/>
                    <a:pt x="13" y="26"/>
                  </a:cubicBezTo>
                  <a:cubicBezTo>
                    <a:pt x="15" y="27"/>
                    <a:pt x="16" y="28"/>
                    <a:pt x="17" y="29"/>
                  </a:cubicBezTo>
                  <a:cubicBezTo>
                    <a:pt x="17" y="31"/>
                    <a:pt x="17" y="32"/>
                    <a:pt x="17" y="34"/>
                  </a:cubicBezTo>
                  <a:cubicBezTo>
                    <a:pt x="17" y="35"/>
                    <a:pt x="18" y="37"/>
                    <a:pt x="19" y="38"/>
                  </a:cubicBezTo>
                  <a:cubicBezTo>
                    <a:pt x="21" y="40"/>
                    <a:pt x="23" y="40"/>
                    <a:pt x="23" y="39"/>
                  </a:cubicBezTo>
                  <a:cubicBezTo>
                    <a:pt x="24" y="38"/>
                    <a:pt x="26" y="38"/>
                    <a:pt x="28" y="39"/>
                  </a:cubicBezTo>
                  <a:cubicBezTo>
                    <a:pt x="29" y="39"/>
                    <a:pt x="31" y="41"/>
                    <a:pt x="31" y="42"/>
                  </a:cubicBezTo>
                  <a:cubicBezTo>
                    <a:pt x="31" y="43"/>
                    <a:pt x="32" y="44"/>
                    <a:pt x="34" y="44"/>
                  </a:cubicBezTo>
                  <a:cubicBezTo>
                    <a:pt x="36" y="45"/>
                    <a:pt x="37" y="45"/>
                    <a:pt x="37" y="45"/>
                  </a:cubicBezTo>
                  <a:cubicBezTo>
                    <a:pt x="37" y="45"/>
                    <a:pt x="38" y="45"/>
                    <a:pt x="39" y="44"/>
                  </a:cubicBezTo>
                  <a:cubicBezTo>
                    <a:pt x="40" y="44"/>
                    <a:pt x="42" y="44"/>
                    <a:pt x="43" y="44"/>
                  </a:cubicBezTo>
                  <a:cubicBezTo>
                    <a:pt x="44" y="44"/>
                    <a:pt x="45" y="45"/>
                    <a:pt x="46" y="45"/>
                  </a:cubicBezTo>
                  <a:cubicBezTo>
                    <a:pt x="47" y="45"/>
                    <a:pt x="48" y="45"/>
                    <a:pt x="50" y="45"/>
                  </a:cubicBezTo>
                  <a:cubicBezTo>
                    <a:pt x="51" y="45"/>
                    <a:pt x="52" y="44"/>
                    <a:pt x="51" y="43"/>
                  </a:cubicBezTo>
                  <a:cubicBezTo>
                    <a:pt x="51" y="42"/>
                    <a:pt x="51" y="41"/>
                    <a:pt x="52" y="40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60" y="44"/>
                    <a:pt x="60" y="45"/>
                  </a:cubicBezTo>
                  <a:cubicBezTo>
                    <a:pt x="60" y="46"/>
                    <a:pt x="61" y="47"/>
                    <a:pt x="62" y="47"/>
                  </a:cubicBezTo>
                  <a:cubicBezTo>
                    <a:pt x="63" y="47"/>
                    <a:pt x="64" y="47"/>
                    <a:pt x="65" y="48"/>
                  </a:cubicBezTo>
                  <a:cubicBezTo>
                    <a:pt x="65" y="48"/>
                    <a:pt x="67" y="48"/>
                    <a:pt x="68" y="48"/>
                  </a:cubicBezTo>
                  <a:cubicBezTo>
                    <a:pt x="69" y="47"/>
                    <a:pt x="70" y="48"/>
                    <a:pt x="70" y="49"/>
                  </a:cubicBezTo>
                  <a:cubicBezTo>
                    <a:pt x="70" y="50"/>
                    <a:pt x="71" y="51"/>
                    <a:pt x="72" y="51"/>
                  </a:cubicBezTo>
                  <a:cubicBezTo>
                    <a:pt x="73" y="52"/>
                    <a:pt x="74" y="52"/>
                    <a:pt x="75" y="52"/>
                  </a:cubicBezTo>
                  <a:cubicBezTo>
                    <a:pt x="76" y="52"/>
                    <a:pt x="77" y="51"/>
                    <a:pt x="78" y="50"/>
                  </a:cubicBezTo>
                  <a:cubicBezTo>
                    <a:pt x="80" y="49"/>
                    <a:pt x="82" y="48"/>
                    <a:pt x="83" y="48"/>
                  </a:cubicBezTo>
                  <a:cubicBezTo>
                    <a:pt x="84" y="48"/>
                    <a:pt x="85" y="47"/>
                    <a:pt x="86" y="45"/>
                  </a:cubicBezTo>
                  <a:cubicBezTo>
                    <a:pt x="87" y="44"/>
                    <a:pt x="88" y="44"/>
                    <a:pt x="88" y="44"/>
                  </a:cubicBezTo>
                  <a:cubicBezTo>
                    <a:pt x="88" y="45"/>
                    <a:pt x="89" y="45"/>
                    <a:pt x="90" y="44"/>
                  </a:cubicBezTo>
                  <a:cubicBezTo>
                    <a:pt x="90" y="44"/>
                    <a:pt x="91" y="44"/>
                    <a:pt x="91" y="45"/>
                  </a:cubicBezTo>
                  <a:cubicBezTo>
                    <a:pt x="92" y="46"/>
                    <a:pt x="92" y="47"/>
                    <a:pt x="93" y="48"/>
                  </a:cubicBezTo>
                  <a:cubicBezTo>
                    <a:pt x="94" y="48"/>
                    <a:pt x="95" y="48"/>
                    <a:pt x="96" y="48"/>
                  </a:cubicBezTo>
                  <a:cubicBezTo>
                    <a:pt x="97" y="48"/>
                    <a:pt x="98" y="48"/>
                    <a:pt x="99" y="49"/>
                  </a:cubicBezTo>
                  <a:cubicBezTo>
                    <a:pt x="100" y="50"/>
                    <a:pt x="101" y="51"/>
                    <a:pt x="103" y="51"/>
                  </a:cubicBezTo>
                  <a:cubicBezTo>
                    <a:pt x="104" y="52"/>
                    <a:pt x="106" y="52"/>
                    <a:pt x="107" y="53"/>
                  </a:cubicBezTo>
                  <a:cubicBezTo>
                    <a:pt x="109" y="53"/>
                    <a:pt x="111" y="53"/>
                    <a:pt x="112" y="52"/>
                  </a:cubicBezTo>
                  <a:cubicBezTo>
                    <a:pt x="113" y="52"/>
                    <a:pt x="114" y="52"/>
                    <a:pt x="114" y="53"/>
                  </a:cubicBezTo>
                  <a:cubicBezTo>
                    <a:pt x="113" y="54"/>
                    <a:pt x="115" y="55"/>
                    <a:pt x="117" y="55"/>
                  </a:cubicBezTo>
                  <a:cubicBezTo>
                    <a:pt x="120" y="56"/>
                    <a:pt x="120" y="56"/>
                    <a:pt x="119" y="56"/>
                  </a:cubicBezTo>
                  <a:cubicBezTo>
                    <a:pt x="118" y="56"/>
                    <a:pt x="116" y="56"/>
                    <a:pt x="114" y="56"/>
                  </a:cubicBezTo>
                  <a:cubicBezTo>
                    <a:pt x="113" y="56"/>
                    <a:pt x="111" y="56"/>
                    <a:pt x="110" y="57"/>
                  </a:cubicBezTo>
                  <a:cubicBezTo>
                    <a:pt x="109" y="57"/>
                    <a:pt x="109" y="56"/>
                    <a:pt x="108" y="56"/>
                  </a:cubicBezTo>
                  <a:cubicBezTo>
                    <a:pt x="108" y="55"/>
                    <a:pt x="107" y="54"/>
                    <a:pt x="105" y="54"/>
                  </a:cubicBezTo>
                  <a:cubicBezTo>
                    <a:pt x="103" y="53"/>
                    <a:pt x="101" y="53"/>
                    <a:pt x="100" y="52"/>
                  </a:cubicBezTo>
                  <a:cubicBezTo>
                    <a:pt x="99" y="52"/>
                    <a:pt x="96" y="51"/>
                    <a:pt x="94" y="51"/>
                  </a:cubicBezTo>
                  <a:cubicBezTo>
                    <a:pt x="92" y="51"/>
                    <a:pt x="89" y="51"/>
                    <a:pt x="88" y="51"/>
                  </a:cubicBezTo>
                  <a:cubicBezTo>
                    <a:pt x="87" y="52"/>
                    <a:pt x="85" y="52"/>
                    <a:pt x="84" y="51"/>
                  </a:cubicBezTo>
                  <a:cubicBezTo>
                    <a:pt x="83" y="51"/>
                    <a:pt x="81" y="51"/>
                    <a:pt x="80" y="51"/>
                  </a:cubicBezTo>
                  <a:cubicBezTo>
                    <a:pt x="79" y="51"/>
                    <a:pt x="79" y="52"/>
                    <a:pt x="79" y="53"/>
                  </a:cubicBezTo>
                  <a:cubicBezTo>
                    <a:pt x="81" y="53"/>
                    <a:pt x="83" y="54"/>
                    <a:pt x="83" y="54"/>
                  </a:cubicBezTo>
                  <a:cubicBezTo>
                    <a:pt x="83" y="55"/>
                    <a:pt x="83" y="56"/>
                    <a:pt x="83" y="58"/>
                  </a:cubicBezTo>
                  <a:cubicBezTo>
                    <a:pt x="82" y="59"/>
                    <a:pt x="83" y="60"/>
                    <a:pt x="83" y="60"/>
                  </a:cubicBezTo>
                  <a:cubicBezTo>
                    <a:pt x="84" y="61"/>
                    <a:pt x="85" y="62"/>
                    <a:pt x="85" y="63"/>
                  </a:cubicBezTo>
                  <a:cubicBezTo>
                    <a:pt x="86" y="64"/>
                    <a:pt x="87" y="65"/>
                    <a:pt x="87" y="65"/>
                  </a:cubicBezTo>
                  <a:cubicBezTo>
                    <a:pt x="87" y="65"/>
                    <a:pt x="87" y="66"/>
                    <a:pt x="88" y="67"/>
                  </a:cubicBezTo>
                  <a:cubicBezTo>
                    <a:pt x="89" y="68"/>
                    <a:pt x="91" y="69"/>
                    <a:pt x="93" y="70"/>
                  </a:cubicBezTo>
                  <a:cubicBezTo>
                    <a:pt x="94" y="71"/>
                    <a:pt x="95" y="71"/>
                    <a:pt x="96" y="70"/>
                  </a:cubicBezTo>
                  <a:cubicBezTo>
                    <a:pt x="96" y="69"/>
                    <a:pt x="97" y="69"/>
                    <a:pt x="98" y="69"/>
                  </a:cubicBezTo>
                  <a:cubicBezTo>
                    <a:pt x="99" y="69"/>
                    <a:pt x="101" y="69"/>
                    <a:pt x="102" y="70"/>
                  </a:cubicBezTo>
                  <a:cubicBezTo>
                    <a:pt x="103" y="70"/>
                    <a:pt x="104" y="71"/>
                    <a:pt x="105" y="72"/>
                  </a:cubicBezTo>
                  <a:cubicBezTo>
                    <a:pt x="106" y="73"/>
                    <a:pt x="107" y="75"/>
                    <a:pt x="107" y="77"/>
                  </a:cubicBezTo>
                  <a:cubicBezTo>
                    <a:pt x="108" y="80"/>
                    <a:pt x="108" y="81"/>
                    <a:pt x="108" y="81"/>
                  </a:cubicBezTo>
                  <a:cubicBezTo>
                    <a:pt x="108" y="81"/>
                    <a:pt x="109" y="81"/>
                    <a:pt x="110" y="82"/>
                  </a:cubicBezTo>
                  <a:cubicBezTo>
                    <a:pt x="112" y="82"/>
                    <a:pt x="113" y="83"/>
                    <a:pt x="114" y="84"/>
                  </a:cubicBezTo>
                  <a:cubicBezTo>
                    <a:pt x="115" y="85"/>
                    <a:pt x="115" y="86"/>
                    <a:pt x="114" y="87"/>
                  </a:cubicBezTo>
                  <a:cubicBezTo>
                    <a:pt x="114" y="88"/>
                    <a:pt x="115" y="90"/>
                    <a:pt x="116" y="91"/>
                  </a:cubicBezTo>
                  <a:cubicBezTo>
                    <a:pt x="116" y="92"/>
                    <a:pt x="117" y="93"/>
                    <a:pt x="117" y="93"/>
                  </a:cubicBezTo>
                  <a:cubicBezTo>
                    <a:pt x="117" y="93"/>
                    <a:pt x="117" y="94"/>
                    <a:pt x="117" y="95"/>
                  </a:cubicBezTo>
                  <a:cubicBezTo>
                    <a:pt x="117" y="96"/>
                    <a:pt x="118" y="98"/>
                    <a:pt x="118" y="99"/>
                  </a:cubicBezTo>
                  <a:cubicBezTo>
                    <a:pt x="118" y="100"/>
                    <a:pt x="118" y="102"/>
                    <a:pt x="118" y="103"/>
                  </a:cubicBezTo>
                  <a:cubicBezTo>
                    <a:pt x="118" y="105"/>
                    <a:pt x="119" y="107"/>
                    <a:pt x="120" y="108"/>
                  </a:cubicBezTo>
                  <a:cubicBezTo>
                    <a:pt x="121" y="109"/>
                    <a:pt x="122" y="111"/>
                    <a:pt x="122" y="113"/>
                  </a:cubicBezTo>
                  <a:cubicBezTo>
                    <a:pt x="122" y="114"/>
                    <a:pt x="122" y="117"/>
                    <a:pt x="122" y="118"/>
                  </a:cubicBezTo>
                  <a:cubicBezTo>
                    <a:pt x="123" y="120"/>
                    <a:pt x="124" y="122"/>
                    <a:pt x="124" y="123"/>
                  </a:cubicBezTo>
                  <a:cubicBezTo>
                    <a:pt x="125" y="124"/>
                    <a:pt x="126" y="125"/>
                    <a:pt x="125" y="126"/>
                  </a:cubicBezTo>
                  <a:cubicBezTo>
                    <a:pt x="125" y="126"/>
                    <a:pt x="125" y="127"/>
                    <a:pt x="125" y="128"/>
                  </a:cubicBezTo>
                  <a:cubicBezTo>
                    <a:pt x="125" y="129"/>
                    <a:pt x="125" y="131"/>
                    <a:pt x="125" y="132"/>
                  </a:cubicBezTo>
                  <a:cubicBezTo>
                    <a:pt x="125" y="133"/>
                    <a:pt x="125" y="134"/>
                    <a:pt x="126" y="134"/>
                  </a:cubicBezTo>
                  <a:cubicBezTo>
                    <a:pt x="126" y="135"/>
                    <a:pt x="128" y="135"/>
                    <a:pt x="130" y="134"/>
                  </a:cubicBezTo>
                  <a:cubicBezTo>
                    <a:pt x="131" y="134"/>
                    <a:pt x="133" y="133"/>
                    <a:pt x="133" y="134"/>
                  </a:cubicBezTo>
                  <a:cubicBezTo>
                    <a:pt x="134" y="134"/>
                    <a:pt x="135" y="135"/>
                    <a:pt x="134" y="137"/>
                  </a:cubicBezTo>
                  <a:cubicBezTo>
                    <a:pt x="134" y="139"/>
                    <a:pt x="133" y="140"/>
                    <a:pt x="132" y="140"/>
                  </a:cubicBezTo>
                  <a:cubicBezTo>
                    <a:pt x="130" y="141"/>
                    <a:pt x="130" y="141"/>
                    <a:pt x="131" y="142"/>
                  </a:cubicBezTo>
                  <a:cubicBezTo>
                    <a:pt x="132" y="143"/>
                    <a:pt x="133" y="144"/>
                    <a:pt x="133" y="145"/>
                  </a:cubicBezTo>
                  <a:cubicBezTo>
                    <a:pt x="133" y="146"/>
                    <a:pt x="132" y="147"/>
                    <a:pt x="131" y="148"/>
                  </a:cubicBezTo>
                  <a:cubicBezTo>
                    <a:pt x="130" y="148"/>
                    <a:pt x="130" y="150"/>
                    <a:pt x="130" y="151"/>
                  </a:cubicBezTo>
                  <a:cubicBezTo>
                    <a:pt x="130" y="153"/>
                    <a:pt x="131" y="154"/>
                    <a:pt x="131" y="154"/>
                  </a:cubicBezTo>
                  <a:cubicBezTo>
                    <a:pt x="132" y="153"/>
                    <a:pt x="133" y="154"/>
                    <a:pt x="133" y="154"/>
                  </a:cubicBezTo>
                  <a:cubicBezTo>
                    <a:pt x="134" y="155"/>
                    <a:pt x="134" y="156"/>
                    <a:pt x="135" y="156"/>
                  </a:cubicBezTo>
                  <a:cubicBezTo>
                    <a:pt x="136" y="156"/>
                    <a:pt x="138" y="155"/>
                    <a:pt x="140" y="155"/>
                  </a:cubicBezTo>
                  <a:cubicBezTo>
                    <a:pt x="141" y="154"/>
                    <a:pt x="144" y="155"/>
                    <a:pt x="145" y="156"/>
                  </a:cubicBezTo>
                  <a:cubicBezTo>
                    <a:pt x="146" y="157"/>
                    <a:pt x="147" y="158"/>
                    <a:pt x="148" y="159"/>
                  </a:cubicBezTo>
                  <a:cubicBezTo>
                    <a:pt x="149" y="159"/>
                    <a:pt x="150" y="160"/>
                    <a:pt x="151" y="160"/>
                  </a:cubicBezTo>
                  <a:cubicBezTo>
                    <a:pt x="152" y="160"/>
                    <a:pt x="154" y="158"/>
                    <a:pt x="155" y="156"/>
                  </a:cubicBezTo>
                  <a:cubicBezTo>
                    <a:pt x="157" y="154"/>
                    <a:pt x="159" y="152"/>
                    <a:pt x="160" y="152"/>
                  </a:cubicBezTo>
                  <a:cubicBezTo>
                    <a:pt x="161" y="152"/>
                    <a:pt x="162" y="151"/>
                    <a:pt x="162" y="151"/>
                  </a:cubicBezTo>
                  <a:cubicBezTo>
                    <a:pt x="162" y="151"/>
                    <a:pt x="162" y="150"/>
                    <a:pt x="162" y="149"/>
                  </a:cubicBezTo>
                  <a:cubicBezTo>
                    <a:pt x="162" y="147"/>
                    <a:pt x="162" y="145"/>
                    <a:pt x="163" y="144"/>
                  </a:cubicBezTo>
                  <a:cubicBezTo>
                    <a:pt x="164" y="143"/>
                    <a:pt x="166" y="142"/>
                    <a:pt x="167" y="141"/>
                  </a:cubicBezTo>
                  <a:cubicBezTo>
                    <a:pt x="168" y="141"/>
                    <a:pt x="169" y="140"/>
                    <a:pt x="169" y="139"/>
                  </a:cubicBezTo>
                  <a:cubicBezTo>
                    <a:pt x="169" y="138"/>
                    <a:pt x="169" y="135"/>
                    <a:pt x="170" y="134"/>
                  </a:cubicBezTo>
                  <a:cubicBezTo>
                    <a:pt x="170" y="132"/>
                    <a:pt x="171" y="130"/>
                    <a:pt x="172" y="129"/>
                  </a:cubicBezTo>
                  <a:cubicBezTo>
                    <a:pt x="172" y="128"/>
                    <a:pt x="174" y="127"/>
                    <a:pt x="174" y="125"/>
                  </a:cubicBezTo>
                  <a:cubicBezTo>
                    <a:pt x="175" y="124"/>
                    <a:pt x="177" y="124"/>
                    <a:pt x="177" y="124"/>
                  </a:cubicBezTo>
                  <a:cubicBezTo>
                    <a:pt x="178" y="124"/>
                    <a:pt x="179" y="123"/>
                    <a:pt x="180" y="122"/>
                  </a:cubicBezTo>
                  <a:cubicBezTo>
                    <a:pt x="181" y="122"/>
                    <a:pt x="183" y="121"/>
                    <a:pt x="184" y="122"/>
                  </a:cubicBezTo>
                  <a:cubicBezTo>
                    <a:pt x="185" y="122"/>
                    <a:pt x="186" y="123"/>
                    <a:pt x="186" y="123"/>
                  </a:cubicBezTo>
                  <a:cubicBezTo>
                    <a:pt x="186" y="123"/>
                    <a:pt x="186" y="124"/>
                    <a:pt x="187" y="123"/>
                  </a:cubicBezTo>
                  <a:cubicBezTo>
                    <a:pt x="188" y="123"/>
                    <a:pt x="188" y="121"/>
                    <a:pt x="188" y="120"/>
                  </a:cubicBezTo>
                  <a:cubicBezTo>
                    <a:pt x="188" y="119"/>
                    <a:pt x="190" y="117"/>
                    <a:pt x="191" y="116"/>
                  </a:cubicBezTo>
                  <a:cubicBezTo>
                    <a:pt x="192" y="115"/>
                    <a:pt x="193" y="114"/>
                    <a:pt x="194" y="114"/>
                  </a:cubicBezTo>
                  <a:cubicBezTo>
                    <a:pt x="194" y="113"/>
                    <a:pt x="194" y="112"/>
                    <a:pt x="193" y="111"/>
                  </a:cubicBezTo>
                  <a:cubicBezTo>
                    <a:pt x="192" y="111"/>
                    <a:pt x="191" y="111"/>
                    <a:pt x="189" y="112"/>
                  </a:cubicBezTo>
                  <a:cubicBezTo>
                    <a:pt x="187" y="113"/>
                    <a:pt x="185" y="113"/>
                    <a:pt x="184" y="112"/>
                  </a:cubicBezTo>
                  <a:cubicBezTo>
                    <a:pt x="183" y="111"/>
                    <a:pt x="181" y="111"/>
                    <a:pt x="180" y="111"/>
                  </a:cubicBezTo>
                  <a:cubicBezTo>
                    <a:pt x="179" y="112"/>
                    <a:pt x="178" y="112"/>
                    <a:pt x="177" y="111"/>
                  </a:cubicBezTo>
                  <a:cubicBezTo>
                    <a:pt x="176" y="111"/>
                    <a:pt x="174" y="110"/>
                    <a:pt x="173" y="110"/>
                  </a:cubicBezTo>
                  <a:cubicBezTo>
                    <a:pt x="172" y="110"/>
                    <a:pt x="171" y="109"/>
                    <a:pt x="170" y="108"/>
                  </a:cubicBezTo>
                  <a:cubicBezTo>
                    <a:pt x="169" y="107"/>
                    <a:pt x="168" y="104"/>
                    <a:pt x="167" y="102"/>
                  </a:cubicBezTo>
                  <a:cubicBezTo>
                    <a:pt x="166" y="100"/>
                    <a:pt x="166" y="98"/>
                    <a:pt x="166" y="97"/>
                  </a:cubicBezTo>
                  <a:cubicBezTo>
                    <a:pt x="167" y="96"/>
                    <a:pt x="168" y="94"/>
                    <a:pt x="169" y="93"/>
                  </a:cubicBezTo>
                  <a:cubicBezTo>
                    <a:pt x="170" y="92"/>
                    <a:pt x="172" y="92"/>
                    <a:pt x="173" y="92"/>
                  </a:cubicBezTo>
                  <a:cubicBezTo>
                    <a:pt x="174" y="93"/>
                    <a:pt x="176" y="93"/>
                    <a:pt x="177" y="93"/>
                  </a:cubicBezTo>
                  <a:cubicBezTo>
                    <a:pt x="178" y="94"/>
                    <a:pt x="178" y="95"/>
                    <a:pt x="179" y="96"/>
                  </a:cubicBezTo>
                  <a:cubicBezTo>
                    <a:pt x="179" y="97"/>
                    <a:pt x="180" y="99"/>
                    <a:pt x="181" y="100"/>
                  </a:cubicBezTo>
                  <a:cubicBezTo>
                    <a:pt x="182" y="102"/>
                    <a:pt x="184" y="102"/>
                    <a:pt x="185" y="100"/>
                  </a:cubicBezTo>
                  <a:cubicBezTo>
                    <a:pt x="186" y="99"/>
                    <a:pt x="188" y="98"/>
                    <a:pt x="190" y="98"/>
                  </a:cubicBezTo>
                  <a:cubicBezTo>
                    <a:pt x="192" y="97"/>
                    <a:pt x="195" y="97"/>
                    <a:pt x="196" y="97"/>
                  </a:cubicBezTo>
                  <a:cubicBezTo>
                    <a:pt x="198" y="97"/>
                    <a:pt x="198" y="96"/>
                    <a:pt x="197" y="95"/>
                  </a:cubicBezTo>
                  <a:cubicBezTo>
                    <a:pt x="196" y="94"/>
                    <a:pt x="196" y="92"/>
                    <a:pt x="196" y="91"/>
                  </a:cubicBezTo>
                  <a:cubicBezTo>
                    <a:pt x="197" y="90"/>
                    <a:pt x="197" y="88"/>
                    <a:pt x="198" y="87"/>
                  </a:cubicBezTo>
                  <a:cubicBezTo>
                    <a:pt x="199" y="86"/>
                    <a:pt x="199" y="85"/>
                    <a:pt x="199" y="85"/>
                  </a:cubicBezTo>
                  <a:cubicBezTo>
                    <a:pt x="199" y="85"/>
                    <a:pt x="198" y="85"/>
                    <a:pt x="197" y="85"/>
                  </a:cubicBezTo>
                  <a:cubicBezTo>
                    <a:pt x="195" y="86"/>
                    <a:pt x="194" y="85"/>
                    <a:pt x="194" y="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2692938" y="2155354"/>
              <a:ext cx="1020309" cy="628092"/>
            </a:xfrm>
            <a:custGeom>
              <a:avLst/>
              <a:gdLst>
                <a:gd name="T0" fmla="*/ 2147483647 w 221"/>
                <a:gd name="T1" fmla="*/ 2147483647 h 126"/>
                <a:gd name="T2" fmla="*/ 2147483647 w 221"/>
                <a:gd name="T3" fmla="*/ 2147483647 h 126"/>
                <a:gd name="T4" fmla="*/ 2147483647 w 221"/>
                <a:gd name="T5" fmla="*/ 2147483647 h 126"/>
                <a:gd name="T6" fmla="*/ 2147483647 w 221"/>
                <a:gd name="T7" fmla="*/ 2147483647 h 126"/>
                <a:gd name="T8" fmla="*/ 2147483647 w 221"/>
                <a:gd name="T9" fmla="*/ 2147483647 h 126"/>
                <a:gd name="T10" fmla="*/ 2147483647 w 221"/>
                <a:gd name="T11" fmla="*/ 2147483647 h 126"/>
                <a:gd name="T12" fmla="*/ 2147483647 w 221"/>
                <a:gd name="T13" fmla="*/ 2147483647 h 126"/>
                <a:gd name="T14" fmla="*/ 2147483647 w 221"/>
                <a:gd name="T15" fmla="*/ 2147483647 h 126"/>
                <a:gd name="T16" fmla="*/ 2147483647 w 221"/>
                <a:gd name="T17" fmla="*/ 2147483647 h 126"/>
                <a:gd name="T18" fmla="*/ 2147483647 w 221"/>
                <a:gd name="T19" fmla="*/ 2147483647 h 126"/>
                <a:gd name="T20" fmla="*/ 2147483647 w 221"/>
                <a:gd name="T21" fmla="*/ 2147483647 h 126"/>
                <a:gd name="T22" fmla="*/ 2147483647 w 221"/>
                <a:gd name="T23" fmla="*/ 2147483647 h 126"/>
                <a:gd name="T24" fmla="*/ 2147483647 w 221"/>
                <a:gd name="T25" fmla="*/ 2147483647 h 126"/>
                <a:gd name="T26" fmla="*/ 2147483647 w 221"/>
                <a:gd name="T27" fmla="*/ 2147483647 h 126"/>
                <a:gd name="T28" fmla="*/ 2147483647 w 221"/>
                <a:gd name="T29" fmla="*/ 2147483647 h 126"/>
                <a:gd name="T30" fmla="*/ 2147483647 w 221"/>
                <a:gd name="T31" fmla="*/ 2147483647 h 126"/>
                <a:gd name="T32" fmla="*/ 2147483647 w 221"/>
                <a:gd name="T33" fmla="*/ 2147483647 h 126"/>
                <a:gd name="T34" fmla="*/ 2147483647 w 221"/>
                <a:gd name="T35" fmla="*/ 2147483647 h 126"/>
                <a:gd name="T36" fmla="*/ 2147483647 w 221"/>
                <a:gd name="T37" fmla="*/ 2147483647 h 126"/>
                <a:gd name="T38" fmla="*/ 2147483647 w 221"/>
                <a:gd name="T39" fmla="*/ 2147483647 h 126"/>
                <a:gd name="T40" fmla="*/ 0 w 221"/>
                <a:gd name="T41" fmla="*/ 2147483647 h 126"/>
                <a:gd name="T42" fmla="*/ 2147483647 w 221"/>
                <a:gd name="T43" fmla="*/ 2147483647 h 126"/>
                <a:gd name="T44" fmla="*/ 2147483647 w 221"/>
                <a:gd name="T45" fmla="*/ 2147483647 h 126"/>
                <a:gd name="T46" fmla="*/ 2147483647 w 221"/>
                <a:gd name="T47" fmla="*/ 2147483647 h 126"/>
                <a:gd name="T48" fmla="*/ 2147483647 w 221"/>
                <a:gd name="T49" fmla="*/ 2147483647 h 126"/>
                <a:gd name="T50" fmla="*/ 2147483647 w 221"/>
                <a:gd name="T51" fmla="*/ 2147483647 h 126"/>
                <a:gd name="T52" fmla="*/ 2147483647 w 221"/>
                <a:gd name="T53" fmla="*/ 2147483647 h 126"/>
                <a:gd name="T54" fmla="*/ 2147483647 w 221"/>
                <a:gd name="T55" fmla="*/ 2147483647 h 126"/>
                <a:gd name="T56" fmla="*/ 2147483647 w 221"/>
                <a:gd name="T57" fmla="*/ 2147483647 h 126"/>
                <a:gd name="T58" fmla="*/ 2147483647 w 221"/>
                <a:gd name="T59" fmla="*/ 2147483647 h 126"/>
                <a:gd name="T60" fmla="*/ 2147483647 w 221"/>
                <a:gd name="T61" fmla="*/ 2147483647 h 126"/>
                <a:gd name="T62" fmla="*/ 2147483647 w 221"/>
                <a:gd name="T63" fmla="*/ 2147483647 h 126"/>
                <a:gd name="T64" fmla="*/ 2147483647 w 221"/>
                <a:gd name="T65" fmla="*/ 2147483647 h 126"/>
                <a:gd name="T66" fmla="*/ 2147483647 w 221"/>
                <a:gd name="T67" fmla="*/ 2147483647 h 126"/>
                <a:gd name="T68" fmla="*/ 2147483647 w 221"/>
                <a:gd name="T69" fmla="*/ 2147483647 h 126"/>
                <a:gd name="T70" fmla="*/ 2147483647 w 221"/>
                <a:gd name="T71" fmla="*/ 2147483647 h 126"/>
                <a:gd name="T72" fmla="*/ 2147483647 w 221"/>
                <a:gd name="T73" fmla="*/ 2147483647 h 126"/>
                <a:gd name="T74" fmla="*/ 2147483647 w 221"/>
                <a:gd name="T75" fmla="*/ 2147483647 h 126"/>
                <a:gd name="T76" fmla="*/ 2147483647 w 221"/>
                <a:gd name="T77" fmla="*/ 2147483647 h 126"/>
                <a:gd name="T78" fmla="*/ 2147483647 w 221"/>
                <a:gd name="T79" fmla="*/ 2147483647 h 126"/>
                <a:gd name="T80" fmla="*/ 2147483647 w 221"/>
                <a:gd name="T81" fmla="*/ 2147483647 h 126"/>
                <a:gd name="T82" fmla="*/ 2147483647 w 221"/>
                <a:gd name="T83" fmla="*/ 2147483647 h 126"/>
                <a:gd name="T84" fmla="*/ 2147483647 w 221"/>
                <a:gd name="T85" fmla="*/ 2147483647 h 126"/>
                <a:gd name="T86" fmla="*/ 2147483647 w 221"/>
                <a:gd name="T87" fmla="*/ 2147483647 h 126"/>
                <a:gd name="T88" fmla="*/ 2147483647 w 221"/>
                <a:gd name="T89" fmla="*/ 2147483647 h 126"/>
                <a:gd name="T90" fmla="*/ 2147483647 w 221"/>
                <a:gd name="T91" fmla="*/ 2147483647 h 126"/>
                <a:gd name="T92" fmla="*/ 2147483647 w 221"/>
                <a:gd name="T93" fmla="*/ 2147483647 h 1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1"/>
                <a:gd name="T142" fmla="*/ 0 h 126"/>
                <a:gd name="T143" fmla="*/ 221 w 221"/>
                <a:gd name="T144" fmla="*/ 126 h 1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1" h="126">
                  <a:moveTo>
                    <a:pt x="212" y="20"/>
                  </a:moveTo>
                  <a:cubicBezTo>
                    <a:pt x="211" y="22"/>
                    <a:pt x="209" y="23"/>
                    <a:pt x="208" y="23"/>
                  </a:cubicBezTo>
                  <a:cubicBezTo>
                    <a:pt x="207" y="23"/>
                    <a:pt x="206" y="24"/>
                    <a:pt x="205" y="25"/>
                  </a:cubicBezTo>
                  <a:cubicBezTo>
                    <a:pt x="204" y="27"/>
                    <a:pt x="203" y="27"/>
                    <a:pt x="202" y="27"/>
                  </a:cubicBezTo>
                  <a:cubicBezTo>
                    <a:pt x="201" y="26"/>
                    <a:pt x="199" y="27"/>
                    <a:pt x="198" y="27"/>
                  </a:cubicBezTo>
                  <a:cubicBezTo>
                    <a:pt x="196" y="28"/>
                    <a:pt x="195" y="29"/>
                    <a:pt x="194" y="30"/>
                  </a:cubicBezTo>
                  <a:cubicBezTo>
                    <a:pt x="193" y="31"/>
                    <a:pt x="191" y="32"/>
                    <a:pt x="189" y="32"/>
                  </a:cubicBezTo>
                  <a:cubicBezTo>
                    <a:pt x="187" y="33"/>
                    <a:pt x="184" y="34"/>
                    <a:pt x="183" y="35"/>
                  </a:cubicBezTo>
                  <a:cubicBezTo>
                    <a:pt x="182" y="35"/>
                    <a:pt x="178" y="34"/>
                    <a:pt x="173" y="32"/>
                  </a:cubicBezTo>
                  <a:cubicBezTo>
                    <a:pt x="169" y="30"/>
                    <a:pt x="162" y="28"/>
                    <a:pt x="159" y="26"/>
                  </a:cubicBezTo>
                  <a:cubicBezTo>
                    <a:pt x="156" y="25"/>
                    <a:pt x="147" y="20"/>
                    <a:pt x="139" y="16"/>
                  </a:cubicBezTo>
                  <a:cubicBezTo>
                    <a:pt x="130" y="12"/>
                    <a:pt x="121" y="7"/>
                    <a:pt x="118" y="5"/>
                  </a:cubicBezTo>
                  <a:cubicBezTo>
                    <a:pt x="115" y="2"/>
                    <a:pt x="111" y="0"/>
                    <a:pt x="109" y="0"/>
                  </a:cubicBezTo>
                  <a:cubicBezTo>
                    <a:pt x="107" y="0"/>
                    <a:pt x="105" y="0"/>
                    <a:pt x="104" y="1"/>
                  </a:cubicBezTo>
                  <a:cubicBezTo>
                    <a:pt x="104" y="2"/>
                    <a:pt x="98" y="3"/>
                    <a:pt x="90" y="3"/>
                  </a:cubicBezTo>
                  <a:cubicBezTo>
                    <a:pt x="83" y="3"/>
                    <a:pt x="78" y="3"/>
                    <a:pt x="78" y="3"/>
                  </a:cubicBezTo>
                  <a:cubicBezTo>
                    <a:pt x="78" y="3"/>
                    <a:pt x="76" y="5"/>
                    <a:pt x="74" y="8"/>
                  </a:cubicBezTo>
                  <a:cubicBezTo>
                    <a:pt x="72" y="11"/>
                    <a:pt x="70" y="15"/>
                    <a:pt x="69" y="16"/>
                  </a:cubicBezTo>
                  <a:cubicBezTo>
                    <a:pt x="69" y="17"/>
                    <a:pt x="70" y="18"/>
                    <a:pt x="71" y="19"/>
                  </a:cubicBezTo>
                  <a:cubicBezTo>
                    <a:pt x="73" y="19"/>
                    <a:pt x="74" y="22"/>
                    <a:pt x="73" y="24"/>
                  </a:cubicBezTo>
                  <a:cubicBezTo>
                    <a:pt x="73" y="26"/>
                    <a:pt x="72" y="29"/>
                    <a:pt x="72" y="30"/>
                  </a:cubicBezTo>
                  <a:cubicBezTo>
                    <a:pt x="72" y="32"/>
                    <a:pt x="72" y="34"/>
                    <a:pt x="71" y="35"/>
                  </a:cubicBezTo>
                  <a:cubicBezTo>
                    <a:pt x="70" y="36"/>
                    <a:pt x="69" y="36"/>
                    <a:pt x="68" y="35"/>
                  </a:cubicBezTo>
                  <a:cubicBezTo>
                    <a:pt x="66" y="34"/>
                    <a:pt x="64" y="33"/>
                    <a:pt x="64" y="33"/>
                  </a:cubicBezTo>
                  <a:cubicBezTo>
                    <a:pt x="63" y="33"/>
                    <a:pt x="61" y="32"/>
                    <a:pt x="60" y="32"/>
                  </a:cubicBezTo>
                  <a:cubicBezTo>
                    <a:pt x="59" y="31"/>
                    <a:pt x="57" y="31"/>
                    <a:pt x="56" y="31"/>
                  </a:cubicBezTo>
                  <a:cubicBezTo>
                    <a:pt x="56" y="32"/>
                    <a:pt x="55" y="32"/>
                    <a:pt x="54" y="32"/>
                  </a:cubicBezTo>
                  <a:cubicBezTo>
                    <a:pt x="54" y="32"/>
                    <a:pt x="53" y="32"/>
                    <a:pt x="52" y="32"/>
                  </a:cubicBezTo>
                  <a:cubicBezTo>
                    <a:pt x="51" y="33"/>
                    <a:pt x="51" y="32"/>
                    <a:pt x="51" y="31"/>
                  </a:cubicBezTo>
                  <a:cubicBezTo>
                    <a:pt x="51" y="30"/>
                    <a:pt x="50" y="29"/>
                    <a:pt x="50" y="28"/>
                  </a:cubicBezTo>
                  <a:cubicBezTo>
                    <a:pt x="49" y="27"/>
                    <a:pt x="46" y="25"/>
                    <a:pt x="44" y="24"/>
                  </a:cubicBezTo>
                  <a:cubicBezTo>
                    <a:pt x="42" y="24"/>
                    <a:pt x="39" y="23"/>
                    <a:pt x="38" y="22"/>
                  </a:cubicBezTo>
                  <a:cubicBezTo>
                    <a:pt x="37" y="22"/>
                    <a:pt x="34" y="21"/>
                    <a:pt x="32" y="20"/>
                  </a:cubicBezTo>
                  <a:cubicBezTo>
                    <a:pt x="30" y="19"/>
                    <a:pt x="28" y="19"/>
                    <a:pt x="28" y="21"/>
                  </a:cubicBezTo>
                  <a:cubicBezTo>
                    <a:pt x="29" y="22"/>
                    <a:pt x="30" y="24"/>
                    <a:pt x="31" y="25"/>
                  </a:cubicBezTo>
                  <a:cubicBezTo>
                    <a:pt x="32" y="26"/>
                    <a:pt x="33" y="29"/>
                    <a:pt x="33" y="31"/>
                  </a:cubicBezTo>
                  <a:cubicBezTo>
                    <a:pt x="33" y="32"/>
                    <a:pt x="33" y="35"/>
                    <a:pt x="32" y="36"/>
                  </a:cubicBezTo>
                  <a:cubicBezTo>
                    <a:pt x="32" y="37"/>
                    <a:pt x="31" y="39"/>
                    <a:pt x="30" y="39"/>
                  </a:cubicBezTo>
                  <a:cubicBezTo>
                    <a:pt x="29" y="40"/>
                    <a:pt x="30" y="42"/>
                    <a:pt x="31" y="44"/>
                  </a:cubicBezTo>
                  <a:cubicBezTo>
                    <a:pt x="32" y="45"/>
                    <a:pt x="31" y="47"/>
                    <a:pt x="30" y="48"/>
                  </a:cubicBezTo>
                  <a:cubicBezTo>
                    <a:pt x="28" y="48"/>
                    <a:pt x="26" y="48"/>
                    <a:pt x="25" y="48"/>
                  </a:cubicBezTo>
                  <a:cubicBezTo>
                    <a:pt x="24" y="48"/>
                    <a:pt x="23" y="50"/>
                    <a:pt x="23" y="51"/>
                  </a:cubicBezTo>
                  <a:cubicBezTo>
                    <a:pt x="23" y="53"/>
                    <a:pt x="22" y="54"/>
                    <a:pt x="21" y="55"/>
                  </a:cubicBezTo>
                  <a:cubicBezTo>
                    <a:pt x="20" y="56"/>
                    <a:pt x="20" y="58"/>
                    <a:pt x="20" y="59"/>
                  </a:cubicBezTo>
                  <a:cubicBezTo>
                    <a:pt x="20" y="60"/>
                    <a:pt x="21" y="61"/>
                    <a:pt x="22" y="61"/>
                  </a:cubicBezTo>
                  <a:cubicBezTo>
                    <a:pt x="22" y="61"/>
                    <a:pt x="24" y="61"/>
                    <a:pt x="26" y="62"/>
                  </a:cubicBezTo>
                  <a:cubicBezTo>
                    <a:pt x="27" y="62"/>
                    <a:pt x="29" y="62"/>
                    <a:pt x="30" y="60"/>
                  </a:cubicBezTo>
                  <a:cubicBezTo>
                    <a:pt x="32" y="59"/>
                    <a:pt x="33" y="58"/>
                    <a:pt x="34" y="58"/>
                  </a:cubicBezTo>
                  <a:cubicBezTo>
                    <a:pt x="35" y="58"/>
                    <a:pt x="36" y="58"/>
                    <a:pt x="36" y="57"/>
                  </a:cubicBezTo>
                  <a:cubicBezTo>
                    <a:pt x="37" y="57"/>
                    <a:pt x="39" y="58"/>
                    <a:pt x="40" y="60"/>
                  </a:cubicBezTo>
                  <a:cubicBezTo>
                    <a:pt x="41" y="62"/>
                    <a:pt x="41" y="65"/>
                    <a:pt x="39" y="67"/>
                  </a:cubicBezTo>
                  <a:cubicBezTo>
                    <a:pt x="37" y="68"/>
                    <a:pt x="35" y="70"/>
                    <a:pt x="34" y="70"/>
                  </a:cubicBezTo>
                  <a:cubicBezTo>
                    <a:pt x="34" y="71"/>
                    <a:pt x="32" y="73"/>
                    <a:pt x="30" y="74"/>
                  </a:cubicBezTo>
                  <a:cubicBezTo>
                    <a:pt x="28" y="76"/>
                    <a:pt x="28" y="79"/>
                    <a:pt x="28" y="80"/>
                  </a:cubicBezTo>
                  <a:cubicBezTo>
                    <a:pt x="29" y="81"/>
                    <a:pt x="28" y="84"/>
                    <a:pt x="26" y="85"/>
                  </a:cubicBezTo>
                  <a:cubicBezTo>
                    <a:pt x="24" y="86"/>
                    <a:pt x="20" y="87"/>
                    <a:pt x="18" y="86"/>
                  </a:cubicBezTo>
                  <a:cubicBezTo>
                    <a:pt x="16" y="86"/>
                    <a:pt x="14" y="86"/>
                    <a:pt x="13" y="86"/>
                  </a:cubicBezTo>
                  <a:cubicBezTo>
                    <a:pt x="12" y="87"/>
                    <a:pt x="11" y="87"/>
                    <a:pt x="11" y="87"/>
                  </a:cubicBezTo>
                  <a:cubicBezTo>
                    <a:pt x="11" y="87"/>
                    <a:pt x="10" y="89"/>
                    <a:pt x="9" y="92"/>
                  </a:cubicBezTo>
                  <a:cubicBezTo>
                    <a:pt x="8" y="94"/>
                    <a:pt x="7" y="97"/>
                    <a:pt x="7" y="97"/>
                  </a:cubicBezTo>
                  <a:cubicBezTo>
                    <a:pt x="7" y="98"/>
                    <a:pt x="6" y="99"/>
                    <a:pt x="5" y="99"/>
                  </a:cubicBezTo>
                  <a:cubicBezTo>
                    <a:pt x="4" y="99"/>
                    <a:pt x="3" y="101"/>
                    <a:pt x="2" y="102"/>
                  </a:cubicBezTo>
                  <a:cubicBezTo>
                    <a:pt x="2" y="104"/>
                    <a:pt x="1" y="106"/>
                    <a:pt x="0" y="107"/>
                  </a:cubicBezTo>
                  <a:cubicBezTo>
                    <a:pt x="0" y="107"/>
                    <a:pt x="0" y="109"/>
                    <a:pt x="1" y="110"/>
                  </a:cubicBezTo>
                  <a:cubicBezTo>
                    <a:pt x="2" y="111"/>
                    <a:pt x="2" y="112"/>
                    <a:pt x="2" y="113"/>
                  </a:cubicBezTo>
                  <a:cubicBezTo>
                    <a:pt x="2" y="114"/>
                    <a:pt x="2" y="116"/>
                    <a:pt x="3" y="117"/>
                  </a:cubicBezTo>
                  <a:cubicBezTo>
                    <a:pt x="3" y="118"/>
                    <a:pt x="3" y="119"/>
                    <a:pt x="3" y="120"/>
                  </a:cubicBezTo>
                  <a:cubicBezTo>
                    <a:pt x="2" y="121"/>
                    <a:pt x="3" y="122"/>
                    <a:pt x="3" y="122"/>
                  </a:cubicBezTo>
                  <a:cubicBezTo>
                    <a:pt x="4" y="123"/>
                    <a:pt x="5" y="123"/>
                    <a:pt x="7" y="121"/>
                  </a:cubicBezTo>
                  <a:cubicBezTo>
                    <a:pt x="8" y="120"/>
                    <a:pt x="9" y="118"/>
                    <a:pt x="9" y="117"/>
                  </a:cubicBezTo>
                  <a:cubicBezTo>
                    <a:pt x="9" y="117"/>
                    <a:pt x="10" y="116"/>
                    <a:pt x="11" y="116"/>
                  </a:cubicBezTo>
                  <a:cubicBezTo>
                    <a:pt x="12" y="116"/>
                    <a:pt x="14" y="116"/>
                    <a:pt x="15" y="116"/>
                  </a:cubicBezTo>
                  <a:cubicBezTo>
                    <a:pt x="16" y="116"/>
                    <a:pt x="17" y="116"/>
                    <a:pt x="18" y="117"/>
                  </a:cubicBezTo>
                  <a:cubicBezTo>
                    <a:pt x="19" y="117"/>
                    <a:pt x="21" y="118"/>
                    <a:pt x="23" y="117"/>
                  </a:cubicBezTo>
                  <a:cubicBezTo>
                    <a:pt x="24" y="117"/>
                    <a:pt x="26" y="116"/>
                    <a:pt x="27" y="117"/>
                  </a:cubicBezTo>
                  <a:cubicBezTo>
                    <a:pt x="27" y="117"/>
                    <a:pt x="28" y="118"/>
                    <a:pt x="28" y="118"/>
                  </a:cubicBezTo>
                  <a:cubicBezTo>
                    <a:pt x="28" y="119"/>
                    <a:pt x="29" y="119"/>
                    <a:pt x="30" y="119"/>
                  </a:cubicBezTo>
                  <a:cubicBezTo>
                    <a:pt x="31" y="119"/>
                    <a:pt x="33" y="119"/>
                    <a:pt x="34" y="118"/>
                  </a:cubicBezTo>
                  <a:cubicBezTo>
                    <a:pt x="36" y="117"/>
                    <a:pt x="37" y="117"/>
                    <a:pt x="38" y="118"/>
                  </a:cubicBezTo>
                  <a:cubicBezTo>
                    <a:pt x="38" y="119"/>
                    <a:pt x="39" y="120"/>
                    <a:pt x="39" y="120"/>
                  </a:cubicBezTo>
                  <a:cubicBezTo>
                    <a:pt x="39" y="120"/>
                    <a:pt x="39" y="119"/>
                    <a:pt x="40" y="117"/>
                  </a:cubicBezTo>
                  <a:cubicBezTo>
                    <a:pt x="40" y="116"/>
                    <a:pt x="40" y="114"/>
                    <a:pt x="40" y="113"/>
                  </a:cubicBezTo>
                  <a:cubicBezTo>
                    <a:pt x="39" y="112"/>
                    <a:pt x="39" y="110"/>
                    <a:pt x="40" y="109"/>
                  </a:cubicBezTo>
                  <a:cubicBezTo>
                    <a:pt x="40" y="108"/>
                    <a:pt x="42" y="107"/>
                    <a:pt x="43" y="108"/>
                  </a:cubicBezTo>
                  <a:cubicBezTo>
                    <a:pt x="44" y="108"/>
                    <a:pt x="46" y="108"/>
                    <a:pt x="47" y="108"/>
                  </a:cubicBezTo>
                  <a:cubicBezTo>
                    <a:pt x="47" y="107"/>
                    <a:pt x="48" y="108"/>
                    <a:pt x="48" y="108"/>
                  </a:cubicBezTo>
                  <a:cubicBezTo>
                    <a:pt x="48" y="108"/>
                    <a:pt x="49" y="108"/>
                    <a:pt x="50" y="108"/>
                  </a:cubicBezTo>
                  <a:cubicBezTo>
                    <a:pt x="51" y="108"/>
                    <a:pt x="53" y="109"/>
                    <a:pt x="55" y="110"/>
                  </a:cubicBezTo>
                  <a:cubicBezTo>
                    <a:pt x="56" y="111"/>
                    <a:pt x="57" y="112"/>
                    <a:pt x="56" y="112"/>
                  </a:cubicBezTo>
                  <a:cubicBezTo>
                    <a:pt x="55" y="112"/>
                    <a:pt x="55" y="113"/>
                    <a:pt x="56" y="114"/>
                  </a:cubicBezTo>
                  <a:cubicBezTo>
                    <a:pt x="57" y="115"/>
                    <a:pt x="58" y="115"/>
                    <a:pt x="59" y="115"/>
                  </a:cubicBezTo>
                  <a:cubicBezTo>
                    <a:pt x="60" y="115"/>
                    <a:pt x="62" y="116"/>
                    <a:pt x="65" y="118"/>
                  </a:cubicBezTo>
                  <a:cubicBezTo>
                    <a:pt x="67" y="120"/>
                    <a:pt x="69" y="121"/>
                    <a:pt x="69" y="121"/>
                  </a:cubicBezTo>
                  <a:cubicBezTo>
                    <a:pt x="69" y="121"/>
                    <a:pt x="70" y="121"/>
                    <a:pt x="72" y="120"/>
                  </a:cubicBezTo>
                  <a:cubicBezTo>
                    <a:pt x="73" y="120"/>
                    <a:pt x="75" y="119"/>
                    <a:pt x="76" y="120"/>
                  </a:cubicBezTo>
                  <a:cubicBezTo>
                    <a:pt x="78" y="120"/>
                    <a:pt x="79" y="120"/>
                    <a:pt x="80" y="120"/>
                  </a:cubicBezTo>
                  <a:cubicBezTo>
                    <a:pt x="80" y="120"/>
                    <a:pt x="81" y="120"/>
                    <a:pt x="82" y="120"/>
                  </a:cubicBezTo>
                  <a:cubicBezTo>
                    <a:pt x="83" y="120"/>
                    <a:pt x="84" y="120"/>
                    <a:pt x="85" y="119"/>
                  </a:cubicBezTo>
                  <a:cubicBezTo>
                    <a:pt x="85" y="119"/>
                    <a:pt x="87" y="118"/>
                    <a:pt x="88" y="118"/>
                  </a:cubicBezTo>
                  <a:cubicBezTo>
                    <a:pt x="89" y="117"/>
                    <a:pt x="90" y="118"/>
                    <a:pt x="92" y="118"/>
                  </a:cubicBezTo>
                  <a:cubicBezTo>
                    <a:pt x="93" y="119"/>
                    <a:pt x="95" y="120"/>
                    <a:pt x="96" y="120"/>
                  </a:cubicBezTo>
                  <a:cubicBezTo>
                    <a:pt x="97" y="121"/>
                    <a:pt x="99" y="122"/>
                    <a:pt x="101" y="123"/>
                  </a:cubicBezTo>
                  <a:cubicBezTo>
                    <a:pt x="102" y="123"/>
                    <a:pt x="104" y="124"/>
                    <a:pt x="106" y="125"/>
                  </a:cubicBezTo>
                  <a:cubicBezTo>
                    <a:pt x="108" y="126"/>
                    <a:pt x="111" y="126"/>
                    <a:pt x="113" y="126"/>
                  </a:cubicBezTo>
                  <a:cubicBezTo>
                    <a:pt x="114" y="125"/>
                    <a:pt x="116" y="125"/>
                    <a:pt x="116" y="125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0" y="121"/>
                    <a:pt x="121" y="119"/>
                    <a:pt x="122" y="117"/>
                  </a:cubicBezTo>
                  <a:cubicBezTo>
                    <a:pt x="124" y="115"/>
                    <a:pt x="125" y="113"/>
                    <a:pt x="125" y="112"/>
                  </a:cubicBezTo>
                  <a:cubicBezTo>
                    <a:pt x="125" y="111"/>
                    <a:pt x="125" y="109"/>
                    <a:pt x="126" y="108"/>
                  </a:cubicBezTo>
                  <a:cubicBezTo>
                    <a:pt x="126" y="107"/>
                    <a:pt x="127" y="106"/>
                    <a:pt x="128" y="105"/>
                  </a:cubicBezTo>
                  <a:cubicBezTo>
                    <a:pt x="128" y="105"/>
                    <a:pt x="128" y="104"/>
                    <a:pt x="128" y="103"/>
                  </a:cubicBezTo>
                  <a:cubicBezTo>
                    <a:pt x="127" y="102"/>
                    <a:pt x="128" y="100"/>
                    <a:pt x="129" y="99"/>
                  </a:cubicBezTo>
                  <a:cubicBezTo>
                    <a:pt x="129" y="97"/>
                    <a:pt x="131" y="94"/>
                    <a:pt x="132" y="93"/>
                  </a:cubicBezTo>
                  <a:cubicBezTo>
                    <a:pt x="133" y="91"/>
                    <a:pt x="135" y="89"/>
                    <a:pt x="136" y="88"/>
                  </a:cubicBezTo>
                  <a:cubicBezTo>
                    <a:pt x="137" y="87"/>
                    <a:pt x="138" y="86"/>
                    <a:pt x="139" y="85"/>
                  </a:cubicBezTo>
                  <a:cubicBezTo>
                    <a:pt x="140" y="84"/>
                    <a:pt x="141" y="82"/>
                    <a:pt x="141" y="81"/>
                  </a:cubicBezTo>
                  <a:cubicBezTo>
                    <a:pt x="141" y="80"/>
                    <a:pt x="141" y="78"/>
                    <a:pt x="142" y="77"/>
                  </a:cubicBezTo>
                  <a:cubicBezTo>
                    <a:pt x="143" y="76"/>
                    <a:pt x="145" y="74"/>
                    <a:pt x="145" y="72"/>
                  </a:cubicBezTo>
                  <a:cubicBezTo>
                    <a:pt x="146" y="71"/>
                    <a:pt x="148" y="69"/>
                    <a:pt x="149" y="68"/>
                  </a:cubicBezTo>
                  <a:cubicBezTo>
                    <a:pt x="151" y="67"/>
                    <a:pt x="153" y="67"/>
                    <a:pt x="154" y="68"/>
                  </a:cubicBezTo>
                  <a:cubicBezTo>
                    <a:pt x="155" y="69"/>
                    <a:pt x="158" y="69"/>
                    <a:pt x="160" y="69"/>
                  </a:cubicBezTo>
                  <a:cubicBezTo>
                    <a:pt x="162" y="68"/>
                    <a:pt x="165" y="66"/>
                    <a:pt x="166" y="64"/>
                  </a:cubicBezTo>
                  <a:cubicBezTo>
                    <a:pt x="167" y="63"/>
                    <a:pt x="170" y="61"/>
                    <a:pt x="171" y="61"/>
                  </a:cubicBezTo>
                  <a:cubicBezTo>
                    <a:pt x="173" y="61"/>
                    <a:pt x="174" y="61"/>
                    <a:pt x="174" y="61"/>
                  </a:cubicBezTo>
                  <a:cubicBezTo>
                    <a:pt x="174" y="61"/>
                    <a:pt x="176" y="61"/>
                    <a:pt x="178" y="61"/>
                  </a:cubicBezTo>
                  <a:cubicBezTo>
                    <a:pt x="179" y="61"/>
                    <a:pt x="182" y="59"/>
                    <a:pt x="183" y="58"/>
                  </a:cubicBezTo>
                  <a:cubicBezTo>
                    <a:pt x="184" y="56"/>
                    <a:pt x="186" y="54"/>
                    <a:pt x="188" y="52"/>
                  </a:cubicBezTo>
                  <a:cubicBezTo>
                    <a:pt x="190" y="51"/>
                    <a:pt x="193" y="50"/>
                    <a:pt x="194" y="50"/>
                  </a:cubicBezTo>
                  <a:cubicBezTo>
                    <a:pt x="195" y="50"/>
                    <a:pt x="198" y="50"/>
                    <a:pt x="200" y="50"/>
                  </a:cubicBezTo>
                  <a:cubicBezTo>
                    <a:pt x="202" y="50"/>
                    <a:pt x="204" y="49"/>
                    <a:pt x="205" y="49"/>
                  </a:cubicBezTo>
                  <a:cubicBezTo>
                    <a:pt x="206" y="48"/>
                    <a:pt x="208" y="47"/>
                    <a:pt x="208" y="46"/>
                  </a:cubicBezTo>
                  <a:cubicBezTo>
                    <a:pt x="209" y="45"/>
                    <a:pt x="211" y="44"/>
                    <a:pt x="212" y="43"/>
                  </a:cubicBezTo>
                  <a:cubicBezTo>
                    <a:pt x="214" y="42"/>
                    <a:pt x="216" y="41"/>
                    <a:pt x="217" y="41"/>
                  </a:cubicBezTo>
                  <a:cubicBezTo>
                    <a:pt x="218" y="41"/>
                    <a:pt x="218" y="39"/>
                    <a:pt x="218" y="38"/>
                  </a:cubicBezTo>
                  <a:cubicBezTo>
                    <a:pt x="218" y="37"/>
                    <a:pt x="218" y="36"/>
                    <a:pt x="219" y="36"/>
                  </a:cubicBezTo>
                  <a:cubicBezTo>
                    <a:pt x="220" y="36"/>
                    <a:pt x="221" y="35"/>
                    <a:pt x="221" y="33"/>
                  </a:cubicBezTo>
                  <a:cubicBezTo>
                    <a:pt x="221" y="31"/>
                    <a:pt x="221" y="30"/>
                    <a:pt x="219" y="29"/>
                  </a:cubicBezTo>
                  <a:cubicBezTo>
                    <a:pt x="218" y="28"/>
                    <a:pt x="218" y="26"/>
                    <a:pt x="219" y="25"/>
                  </a:cubicBezTo>
                  <a:cubicBezTo>
                    <a:pt x="220" y="24"/>
                    <a:pt x="221" y="22"/>
                    <a:pt x="221" y="21"/>
                  </a:cubicBezTo>
                  <a:cubicBezTo>
                    <a:pt x="221" y="20"/>
                    <a:pt x="221" y="19"/>
                    <a:pt x="221" y="19"/>
                  </a:cubicBezTo>
                  <a:cubicBezTo>
                    <a:pt x="221" y="19"/>
                    <a:pt x="220" y="18"/>
                    <a:pt x="218" y="18"/>
                  </a:cubicBezTo>
                  <a:cubicBezTo>
                    <a:pt x="217" y="18"/>
                    <a:pt x="214" y="18"/>
                    <a:pt x="212" y="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Freeform 218"/>
            <p:cNvSpPr>
              <a:spLocks/>
            </p:cNvSpPr>
            <p:nvPr/>
          </p:nvSpPr>
          <p:spPr bwMode="gray">
            <a:xfrm>
              <a:off x="2279121" y="2177239"/>
              <a:ext cx="17516" cy="656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0 h 2"/>
                <a:gd name="T4" fmla="*/ 2147483647 w 3"/>
                <a:gd name="T5" fmla="*/ 0 h 2"/>
                <a:gd name="T6" fmla="*/ 0 w 3"/>
                <a:gd name="T7" fmla="*/ 2147483647 h 2"/>
                <a:gd name="T8" fmla="*/ 2147483647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Freeform 252"/>
            <p:cNvSpPr>
              <a:spLocks/>
            </p:cNvSpPr>
            <p:nvPr/>
          </p:nvSpPr>
          <p:spPr bwMode="gray">
            <a:xfrm>
              <a:off x="1832462" y="2074380"/>
              <a:ext cx="41601" cy="39393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0 h 8"/>
                <a:gd name="T6" fmla="*/ 2147483647 w 9"/>
                <a:gd name="T7" fmla="*/ 0 h 8"/>
                <a:gd name="T8" fmla="*/ 2147483647 w 9"/>
                <a:gd name="T9" fmla="*/ 2147483647 h 8"/>
                <a:gd name="T10" fmla="*/ 0 w 9"/>
                <a:gd name="T11" fmla="*/ 2147483647 h 8"/>
                <a:gd name="T12" fmla="*/ 2147483647 w 9"/>
                <a:gd name="T13" fmla="*/ 2147483647 h 8"/>
                <a:gd name="T14" fmla="*/ 2147483647 w 9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8"/>
                <a:gd name="T26" fmla="*/ 9 w 9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8">
                  <a:moveTo>
                    <a:pt x="6" y="6"/>
                  </a:moveTo>
                  <a:cubicBezTo>
                    <a:pt x="7" y="4"/>
                    <a:pt x="8" y="3"/>
                    <a:pt x="9" y="2"/>
                  </a:cubicBezTo>
                  <a:cubicBezTo>
                    <a:pt x="9" y="1"/>
                    <a:pt x="9" y="1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2" y="5"/>
                    <a:pt x="1" y="6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8"/>
                    <a:pt x="4" y="7"/>
                    <a:pt x="6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Freeform 212"/>
            <p:cNvSpPr>
              <a:spLocks/>
            </p:cNvSpPr>
            <p:nvPr/>
          </p:nvSpPr>
          <p:spPr bwMode="gray">
            <a:xfrm>
              <a:off x="1889389" y="2919132"/>
              <a:ext cx="190488" cy="227602"/>
            </a:xfrm>
            <a:custGeom>
              <a:avLst/>
              <a:gdLst>
                <a:gd name="T0" fmla="*/ 99 w 41"/>
                <a:gd name="T1" fmla="*/ 103 h 45"/>
                <a:gd name="T2" fmla="*/ 99 w 41"/>
                <a:gd name="T3" fmla="*/ 91 h 45"/>
                <a:gd name="T4" fmla="*/ 96 w 41"/>
                <a:gd name="T5" fmla="*/ 72 h 45"/>
                <a:gd name="T6" fmla="*/ 96 w 41"/>
                <a:gd name="T7" fmla="*/ 53 h 45"/>
                <a:gd name="T8" fmla="*/ 102 w 41"/>
                <a:gd name="T9" fmla="*/ 41 h 45"/>
                <a:gd name="T10" fmla="*/ 110 w 41"/>
                <a:gd name="T11" fmla="*/ 31 h 45"/>
                <a:gd name="T12" fmla="*/ 113 w 41"/>
                <a:gd name="T13" fmla="*/ 25 h 45"/>
                <a:gd name="T14" fmla="*/ 107 w 41"/>
                <a:gd name="T15" fmla="*/ 22 h 45"/>
                <a:gd name="T16" fmla="*/ 94 w 41"/>
                <a:gd name="T17" fmla="*/ 13 h 45"/>
                <a:gd name="T18" fmla="*/ 80 w 41"/>
                <a:gd name="T19" fmla="*/ 16 h 45"/>
                <a:gd name="T20" fmla="*/ 66 w 41"/>
                <a:gd name="T21" fmla="*/ 13 h 45"/>
                <a:gd name="T22" fmla="*/ 58 w 41"/>
                <a:gd name="T23" fmla="*/ 3 h 45"/>
                <a:gd name="T24" fmla="*/ 47 w 41"/>
                <a:gd name="T25" fmla="*/ 3 h 45"/>
                <a:gd name="T26" fmla="*/ 39 w 41"/>
                <a:gd name="T27" fmla="*/ 0 h 45"/>
                <a:gd name="T28" fmla="*/ 30 w 41"/>
                <a:gd name="T29" fmla="*/ 13 h 45"/>
                <a:gd name="T30" fmla="*/ 14 w 41"/>
                <a:gd name="T31" fmla="*/ 25 h 45"/>
                <a:gd name="T32" fmla="*/ 11 w 41"/>
                <a:gd name="T33" fmla="*/ 38 h 45"/>
                <a:gd name="T34" fmla="*/ 14 w 41"/>
                <a:gd name="T35" fmla="*/ 56 h 45"/>
                <a:gd name="T36" fmla="*/ 6 w 41"/>
                <a:gd name="T37" fmla="*/ 72 h 45"/>
                <a:gd name="T38" fmla="*/ 0 w 41"/>
                <a:gd name="T39" fmla="*/ 75 h 45"/>
                <a:gd name="T40" fmla="*/ 3 w 41"/>
                <a:gd name="T41" fmla="*/ 81 h 45"/>
                <a:gd name="T42" fmla="*/ 3 w 41"/>
                <a:gd name="T43" fmla="*/ 94 h 45"/>
                <a:gd name="T44" fmla="*/ 8 w 41"/>
                <a:gd name="T45" fmla="*/ 103 h 45"/>
                <a:gd name="T46" fmla="*/ 19 w 41"/>
                <a:gd name="T47" fmla="*/ 116 h 45"/>
                <a:gd name="T48" fmla="*/ 28 w 41"/>
                <a:gd name="T49" fmla="*/ 125 h 45"/>
                <a:gd name="T50" fmla="*/ 36 w 41"/>
                <a:gd name="T51" fmla="*/ 135 h 45"/>
                <a:gd name="T52" fmla="*/ 39 w 41"/>
                <a:gd name="T53" fmla="*/ 141 h 45"/>
                <a:gd name="T54" fmla="*/ 47 w 41"/>
                <a:gd name="T55" fmla="*/ 138 h 45"/>
                <a:gd name="T56" fmla="*/ 61 w 41"/>
                <a:gd name="T57" fmla="*/ 128 h 45"/>
                <a:gd name="T58" fmla="*/ 74 w 41"/>
                <a:gd name="T59" fmla="*/ 116 h 45"/>
                <a:gd name="T60" fmla="*/ 83 w 41"/>
                <a:gd name="T61" fmla="*/ 113 h 45"/>
                <a:gd name="T62" fmla="*/ 88 w 41"/>
                <a:gd name="T63" fmla="*/ 110 h 45"/>
                <a:gd name="T64" fmla="*/ 99 w 41"/>
                <a:gd name="T65" fmla="*/ 103 h 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45"/>
                <a:gd name="T101" fmla="*/ 41 w 41"/>
                <a:gd name="T102" fmla="*/ 45 h 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45">
                  <a:moveTo>
                    <a:pt x="36" y="33"/>
                  </a:moveTo>
                  <a:cubicBezTo>
                    <a:pt x="36" y="32"/>
                    <a:pt x="36" y="30"/>
                    <a:pt x="36" y="29"/>
                  </a:cubicBezTo>
                  <a:cubicBezTo>
                    <a:pt x="36" y="27"/>
                    <a:pt x="36" y="24"/>
                    <a:pt x="35" y="23"/>
                  </a:cubicBezTo>
                  <a:cubicBezTo>
                    <a:pt x="35" y="21"/>
                    <a:pt x="35" y="19"/>
                    <a:pt x="35" y="17"/>
                  </a:cubicBezTo>
                  <a:cubicBezTo>
                    <a:pt x="35" y="15"/>
                    <a:pt x="36" y="13"/>
                    <a:pt x="37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1" y="8"/>
                    <a:pt x="40" y="8"/>
                    <a:pt x="39" y="7"/>
                  </a:cubicBezTo>
                  <a:cubicBezTo>
                    <a:pt x="38" y="6"/>
                    <a:pt x="36" y="5"/>
                    <a:pt x="34" y="4"/>
                  </a:cubicBezTo>
                  <a:cubicBezTo>
                    <a:pt x="33" y="3"/>
                    <a:pt x="30" y="4"/>
                    <a:pt x="29" y="5"/>
                  </a:cubicBezTo>
                  <a:cubicBezTo>
                    <a:pt x="27" y="7"/>
                    <a:pt x="25" y="6"/>
                    <a:pt x="24" y="4"/>
                  </a:cubicBezTo>
                  <a:cubicBezTo>
                    <a:pt x="24" y="3"/>
                    <a:pt x="22" y="1"/>
                    <a:pt x="21" y="1"/>
                  </a:cubicBezTo>
                  <a:cubicBezTo>
                    <a:pt x="20" y="1"/>
                    <a:pt x="18" y="1"/>
                    <a:pt x="17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3" y="2"/>
                    <a:pt x="11" y="4"/>
                  </a:cubicBezTo>
                  <a:cubicBezTo>
                    <a:pt x="9" y="6"/>
                    <a:pt x="7" y="8"/>
                    <a:pt x="5" y="8"/>
                  </a:cubicBezTo>
                  <a:cubicBezTo>
                    <a:pt x="4" y="9"/>
                    <a:pt x="3" y="11"/>
                    <a:pt x="4" y="12"/>
                  </a:cubicBezTo>
                  <a:cubicBezTo>
                    <a:pt x="4" y="14"/>
                    <a:pt x="5" y="17"/>
                    <a:pt x="5" y="18"/>
                  </a:cubicBezTo>
                  <a:cubicBezTo>
                    <a:pt x="5" y="20"/>
                    <a:pt x="4" y="22"/>
                    <a:pt x="2" y="23"/>
                  </a:cubicBezTo>
                  <a:cubicBezTo>
                    <a:pt x="1" y="23"/>
                    <a:pt x="0" y="24"/>
                    <a:pt x="0" y="24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2" y="27"/>
                    <a:pt x="2" y="29"/>
                    <a:pt x="1" y="30"/>
                  </a:cubicBezTo>
                  <a:cubicBezTo>
                    <a:pt x="0" y="31"/>
                    <a:pt x="1" y="33"/>
                    <a:pt x="3" y="33"/>
                  </a:cubicBezTo>
                  <a:cubicBezTo>
                    <a:pt x="4" y="34"/>
                    <a:pt x="6" y="36"/>
                    <a:pt x="7" y="37"/>
                  </a:cubicBezTo>
                  <a:cubicBezTo>
                    <a:pt x="8" y="39"/>
                    <a:pt x="9" y="40"/>
                    <a:pt x="10" y="40"/>
                  </a:cubicBezTo>
                  <a:cubicBezTo>
                    <a:pt x="11" y="41"/>
                    <a:pt x="12" y="42"/>
                    <a:pt x="13" y="43"/>
                  </a:cubicBezTo>
                  <a:cubicBezTo>
                    <a:pt x="13" y="44"/>
                    <a:pt x="14" y="45"/>
                    <a:pt x="14" y="45"/>
                  </a:cubicBezTo>
                  <a:cubicBezTo>
                    <a:pt x="14" y="45"/>
                    <a:pt x="15" y="45"/>
                    <a:pt x="17" y="44"/>
                  </a:cubicBezTo>
                  <a:cubicBezTo>
                    <a:pt x="18" y="43"/>
                    <a:pt x="21" y="42"/>
                    <a:pt x="22" y="41"/>
                  </a:cubicBezTo>
                  <a:cubicBezTo>
                    <a:pt x="24" y="40"/>
                    <a:pt x="26" y="38"/>
                    <a:pt x="27" y="37"/>
                  </a:cubicBezTo>
                  <a:cubicBezTo>
                    <a:pt x="29" y="36"/>
                    <a:pt x="30" y="36"/>
                    <a:pt x="30" y="36"/>
                  </a:cubicBezTo>
                  <a:cubicBezTo>
                    <a:pt x="30" y="36"/>
                    <a:pt x="31" y="35"/>
                    <a:pt x="32" y="35"/>
                  </a:cubicBezTo>
                  <a:cubicBezTo>
                    <a:pt x="34" y="35"/>
                    <a:pt x="35" y="34"/>
                    <a:pt x="36" y="33"/>
                  </a:cubicBezTo>
                  <a:close/>
                </a:path>
              </a:pathLst>
            </a:custGeom>
            <a:solidFill>
              <a:srgbClr val="D8460C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213"/>
            <p:cNvSpPr>
              <a:spLocks/>
            </p:cNvSpPr>
            <p:nvPr/>
          </p:nvSpPr>
          <p:spPr bwMode="gray">
            <a:xfrm>
              <a:off x="1716419" y="2579919"/>
              <a:ext cx="218950" cy="153193"/>
            </a:xfrm>
            <a:custGeom>
              <a:avLst/>
              <a:gdLst>
                <a:gd name="T0" fmla="*/ 38 w 48"/>
                <a:gd name="T1" fmla="*/ 93 h 31"/>
                <a:gd name="T2" fmla="*/ 46 w 48"/>
                <a:gd name="T3" fmla="*/ 96 h 31"/>
                <a:gd name="T4" fmla="*/ 52 w 48"/>
                <a:gd name="T5" fmla="*/ 90 h 31"/>
                <a:gd name="T6" fmla="*/ 63 w 48"/>
                <a:gd name="T7" fmla="*/ 84 h 31"/>
                <a:gd name="T8" fmla="*/ 68 w 48"/>
                <a:gd name="T9" fmla="*/ 81 h 31"/>
                <a:gd name="T10" fmla="*/ 74 w 48"/>
                <a:gd name="T11" fmla="*/ 77 h 31"/>
                <a:gd name="T12" fmla="*/ 82 w 48"/>
                <a:gd name="T13" fmla="*/ 81 h 31"/>
                <a:gd name="T14" fmla="*/ 90 w 48"/>
                <a:gd name="T15" fmla="*/ 87 h 31"/>
                <a:gd name="T16" fmla="*/ 98 w 48"/>
                <a:gd name="T17" fmla="*/ 84 h 31"/>
                <a:gd name="T18" fmla="*/ 106 w 48"/>
                <a:gd name="T19" fmla="*/ 77 h 31"/>
                <a:gd name="T20" fmla="*/ 117 w 48"/>
                <a:gd name="T21" fmla="*/ 77 h 31"/>
                <a:gd name="T22" fmla="*/ 123 w 48"/>
                <a:gd name="T23" fmla="*/ 74 h 31"/>
                <a:gd name="T24" fmla="*/ 128 w 48"/>
                <a:gd name="T25" fmla="*/ 62 h 31"/>
                <a:gd name="T26" fmla="*/ 128 w 48"/>
                <a:gd name="T27" fmla="*/ 40 h 31"/>
                <a:gd name="T28" fmla="*/ 117 w 48"/>
                <a:gd name="T29" fmla="*/ 34 h 31"/>
                <a:gd name="T30" fmla="*/ 109 w 48"/>
                <a:gd name="T31" fmla="*/ 25 h 31"/>
                <a:gd name="T32" fmla="*/ 101 w 48"/>
                <a:gd name="T33" fmla="*/ 15 h 31"/>
                <a:gd name="T34" fmla="*/ 96 w 48"/>
                <a:gd name="T35" fmla="*/ 12 h 31"/>
                <a:gd name="T36" fmla="*/ 85 w 48"/>
                <a:gd name="T37" fmla="*/ 12 h 31"/>
                <a:gd name="T38" fmla="*/ 68 w 48"/>
                <a:gd name="T39" fmla="*/ 19 h 31"/>
                <a:gd name="T40" fmla="*/ 57 w 48"/>
                <a:gd name="T41" fmla="*/ 19 h 31"/>
                <a:gd name="T42" fmla="*/ 46 w 48"/>
                <a:gd name="T43" fmla="*/ 15 h 31"/>
                <a:gd name="T44" fmla="*/ 38 w 48"/>
                <a:gd name="T45" fmla="*/ 9 h 31"/>
                <a:gd name="T46" fmla="*/ 33 w 48"/>
                <a:gd name="T47" fmla="*/ 0 h 31"/>
                <a:gd name="T48" fmla="*/ 27 w 48"/>
                <a:gd name="T49" fmla="*/ 0 h 31"/>
                <a:gd name="T50" fmla="*/ 16 w 48"/>
                <a:gd name="T51" fmla="*/ 6 h 31"/>
                <a:gd name="T52" fmla="*/ 5 w 48"/>
                <a:gd name="T53" fmla="*/ 12 h 31"/>
                <a:gd name="T54" fmla="*/ 0 w 48"/>
                <a:gd name="T55" fmla="*/ 12 h 31"/>
                <a:gd name="T56" fmla="*/ 5 w 48"/>
                <a:gd name="T57" fmla="*/ 25 h 31"/>
                <a:gd name="T58" fmla="*/ 11 w 48"/>
                <a:gd name="T59" fmla="*/ 43 h 31"/>
                <a:gd name="T60" fmla="*/ 11 w 48"/>
                <a:gd name="T61" fmla="*/ 59 h 31"/>
                <a:gd name="T62" fmla="*/ 11 w 48"/>
                <a:gd name="T63" fmla="*/ 81 h 31"/>
                <a:gd name="T64" fmla="*/ 14 w 48"/>
                <a:gd name="T65" fmla="*/ 90 h 31"/>
                <a:gd name="T66" fmla="*/ 22 w 48"/>
                <a:gd name="T67" fmla="*/ 90 h 31"/>
                <a:gd name="T68" fmla="*/ 38 w 48"/>
                <a:gd name="T69" fmla="*/ 93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31"/>
                <a:gd name="T107" fmla="*/ 48 w 48"/>
                <a:gd name="T108" fmla="*/ 31 h 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31">
                  <a:moveTo>
                    <a:pt x="14" y="30"/>
                  </a:moveTo>
                  <a:cubicBezTo>
                    <a:pt x="16" y="31"/>
                    <a:pt x="17" y="31"/>
                    <a:pt x="17" y="31"/>
                  </a:cubicBezTo>
                  <a:cubicBezTo>
                    <a:pt x="17" y="31"/>
                    <a:pt x="18" y="30"/>
                    <a:pt x="19" y="29"/>
                  </a:cubicBezTo>
                  <a:cubicBezTo>
                    <a:pt x="20" y="28"/>
                    <a:pt x="22" y="27"/>
                    <a:pt x="23" y="27"/>
                  </a:cubicBezTo>
                  <a:cubicBezTo>
                    <a:pt x="24" y="27"/>
                    <a:pt x="25" y="27"/>
                    <a:pt x="25" y="26"/>
                  </a:cubicBezTo>
                  <a:cubicBezTo>
                    <a:pt x="26" y="25"/>
                    <a:pt x="27" y="25"/>
                    <a:pt x="27" y="25"/>
                  </a:cubicBezTo>
                  <a:cubicBezTo>
                    <a:pt x="28" y="25"/>
                    <a:pt x="29" y="25"/>
                    <a:pt x="30" y="26"/>
                  </a:cubicBezTo>
                  <a:cubicBezTo>
                    <a:pt x="31" y="26"/>
                    <a:pt x="33" y="27"/>
                    <a:pt x="33" y="28"/>
                  </a:cubicBezTo>
                  <a:cubicBezTo>
                    <a:pt x="34" y="29"/>
                    <a:pt x="36" y="28"/>
                    <a:pt x="36" y="27"/>
                  </a:cubicBezTo>
                  <a:cubicBezTo>
                    <a:pt x="37" y="25"/>
                    <a:pt x="39" y="25"/>
                    <a:pt x="39" y="25"/>
                  </a:cubicBezTo>
                  <a:cubicBezTo>
                    <a:pt x="40" y="26"/>
                    <a:pt x="42" y="26"/>
                    <a:pt x="43" y="25"/>
                  </a:cubicBezTo>
                  <a:cubicBezTo>
                    <a:pt x="44" y="24"/>
                    <a:pt x="45" y="24"/>
                    <a:pt x="45" y="24"/>
                  </a:cubicBezTo>
                  <a:cubicBezTo>
                    <a:pt x="45" y="24"/>
                    <a:pt x="46" y="22"/>
                    <a:pt x="47" y="20"/>
                  </a:cubicBezTo>
                  <a:cubicBezTo>
                    <a:pt x="48" y="18"/>
                    <a:pt x="48" y="15"/>
                    <a:pt x="47" y="13"/>
                  </a:cubicBezTo>
                  <a:cubicBezTo>
                    <a:pt x="46" y="12"/>
                    <a:pt x="44" y="11"/>
                    <a:pt x="43" y="11"/>
                  </a:cubicBezTo>
                  <a:cubicBezTo>
                    <a:pt x="43" y="11"/>
                    <a:pt x="41" y="9"/>
                    <a:pt x="40" y="8"/>
                  </a:cubicBezTo>
                  <a:cubicBezTo>
                    <a:pt x="40" y="6"/>
                    <a:pt x="38" y="5"/>
                    <a:pt x="37" y="5"/>
                  </a:cubicBezTo>
                  <a:cubicBezTo>
                    <a:pt x="36" y="4"/>
                    <a:pt x="35" y="4"/>
                    <a:pt x="35" y="4"/>
                  </a:cubicBezTo>
                  <a:cubicBezTo>
                    <a:pt x="35" y="4"/>
                    <a:pt x="33" y="4"/>
                    <a:pt x="31" y="4"/>
                  </a:cubicBezTo>
                  <a:cubicBezTo>
                    <a:pt x="29" y="4"/>
                    <a:pt x="26" y="5"/>
                    <a:pt x="25" y="6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19" y="5"/>
                    <a:pt x="18" y="5"/>
                    <a:pt x="17" y="5"/>
                  </a:cubicBezTo>
                  <a:cubicBezTo>
                    <a:pt x="15" y="5"/>
                    <a:pt x="14" y="4"/>
                    <a:pt x="14" y="3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1"/>
                    <a:pt x="6" y="2"/>
                  </a:cubicBezTo>
                  <a:cubicBezTo>
                    <a:pt x="5" y="3"/>
                    <a:pt x="3" y="4"/>
                    <a:pt x="2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6"/>
                    <a:pt x="2" y="8"/>
                  </a:cubicBezTo>
                  <a:cubicBezTo>
                    <a:pt x="3" y="10"/>
                    <a:pt x="4" y="12"/>
                    <a:pt x="4" y="14"/>
                  </a:cubicBezTo>
                  <a:cubicBezTo>
                    <a:pt x="5" y="15"/>
                    <a:pt x="5" y="17"/>
                    <a:pt x="4" y="19"/>
                  </a:cubicBezTo>
                  <a:cubicBezTo>
                    <a:pt x="3" y="21"/>
                    <a:pt x="3" y="24"/>
                    <a:pt x="4" y="26"/>
                  </a:cubicBezTo>
                  <a:cubicBezTo>
                    <a:pt x="4" y="27"/>
                    <a:pt x="5" y="29"/>
                    <a:pt x="5" y="29"/>
                  </a:cubicBezTo>
                  <a:cubicBezTo>
                    <a:pt x="5" y="29"/>
                    <a:pt x="6" y="29"/>
                    <a:pt x="8" y="29"/>
                  </a:cubicBezTo>
                  <a:cubicBezTo>
                    <a:pt x="9" y="29"/>
                    <a:pt x="12" y="30"/>
                    <a:pt x="14" y="3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214"/>
            <p:cNvSpPr>
              <a:spLocks/>
            </p:cNvSpPr>
            <p:nvPr/>
          </p:nvSpPr>
          <p:spPr bwMode="gray">
            <a:xfrm>
              <a:off x="1760209" y="2851290"/>
              <a:ext cx="192676" cy="181643"/>
            </a:xfrm>
            <a:custGeom>
              <a:avLst/>
              <a:gdLst>
                <a:gd name="T0" fmla="*/ 89 w 41"/>
                <a:gd name="T1" fmla="*/ 96 h 38"/>
                <a:gd name="T2" fmla="*/ 86 w 41"/>
                <a:gd name="T3" fmla="*/ 78 h 38"/>
                <a:gd name="T4" fmla="*/ 89 w 41"/>
                <a:gd name="T5" fmla="*/ 66 h 38"/>
                <a:gd name="T6" fmla="*/ 106 w 41"/>
                <a:gd name="T7" fmla="*/ 54 h 38"/>
                <a:gd name="T8" fmla="*/ 114 w 41"/>
                <a:gd name="T9" fmla="*/ 42 h 38"/>
                <a:gd name="T10" fmla="*/ 114 w 41"/>
                <a:gd name="T11" fmla="*/ 33 h 38"/>
                <a:gd name="T12" fmla="*/ 106 w 41"/>
                <a:gd name="T13" fmla="*/ 21 h 38"/>
                <a:gd name="T14" fmla="*/ 97 w 41"/>
                <a:gd name="T15" fmla="*/ 12 h 38"/>
                <a:gd name="T16" fmla="*/ 95 w 41"/>
                <a:gd name="T17" fmla="*/ 0 h 38"/>
                <a:gd name="T18" fmla="*/ 89 w 41"/>
                <a:gd name="T19" fmla="*/ 3 h 38"/>
                <a:gd name="T20" fmla="*/ 78 w 41"/>
                <a:gd name="T21" fmla="*/ 6 h 38"/>
                <a:gd name="T22" fmla="*/ 67 w 41"/>
                <a:gd name="T23" fmla="*/ 12 h 38"/>
                <a:gd name="T24" fmla="*/ 58 w 41"/>
                <a:gd name="T25" fmla="*/ 18 h 38"/>
                <a:gd name="T26" fmla="*/ 47 w 41"/>
                <a:gd name="T27" fmla="*/ 12 h 38"/>
                <a:gd name="T28" fmla="*/ 44 w 41"/>
                <a:gd name="T29" fmla="*/ 3 h 38"/>
                <a:gd name="T30" fmla="*/ 39 w 41"/>
                <a:gd name="T31" fmla="*/ 9 h 38"/>
                <a:gd name="T32" fmla="*/ 31 w 41"/>
                <a:gd name="T33" fmla="*/ 15 h 38"/>
                <a:gd name="T34" fmla="*/ 22 w 41"/>
                <a:gd name="T35" fmla="*/ 30 h 38"/>
                <a:gd name="T36" fmla="*/ 8 w 41"/>
                <a:gd name="T37" fmla="*/ 42 h 38"/>
                <a:gd name="T38" fmla="*/ 0 w 41"/>
                <a:gd name="T39" fmla="*/ 45 h 38"/>
                <a:gd name="T40" fmla="*/ 0 w 41"/>
                <a:gd name="T41" fmla="*/ 51 h 38"/>
                <a:gd name="T42" fmla="*/ 8 w 41"/>
                <a:gd name="T43" fmla="*/ 60 h 38"/>
                <a:gd name="T44" fmla="*/ 14 w 41"/>
                <a:gd name="T45" fmla="*/ 60 h 38"/>
                <a:gd name="T46" fmla="*/ 22 w 41"/>
                <a:gd name="T47" fmla="*/ 63 h 38"/>
                <a:gd name="T48" fmla="*/ 33 w 41"/>
                <a:gd name="T49" fmla="*/ 69 h 38"/>
                <a:gd name="T50" fmla="*/ 42 w 41"/>
                <a:gd name="T51" fmla="*/ 81 h 38"/>
                <a:gd name="T52" fmla="*/ 47 w 41"/>
                <a:gd name="T53" fmla="*/ 87 h 38"/>
                <a:gd name="T54" fmla="*/ 47 w 41"/>
                <a:gd name="T55" fmla="*/ 96 h 38"/>
                <a:gd name="T56" fmla="*/ 56 w 41"/>
                <a:gd name="T57" fmla="*/ 102 h 38"/>
                <a:gd name="T58" fmla="*/ 70 w 41"/>
                <a:gd name="T59" fmla="*/ 108 h 38"/>
                <a:gd name="T60" fmla="*/ 75 w 41"/>
                <a:gd name="T61" fmla="*/ 114 h 38"/>
                <a:gd name="T62" fmla="*/ 81 w 41"/>
                <a:gd name="T63" fmla="*/ 111 h 38"/>
                <a:gd name="T64" fmla="*/ 89 w 41"/>
                <a:gd name="T65" fmla="*/ 96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38"/>
                <a:gd name="T101" fmla="*/ 41 w 41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38">
                  <a:moveTo>
                    <a:pt x="32" y="32"/>
                  </a:moveTo>
                  <a:cubicBezTo>
                    <a:pt x="32" y="31"/>
                    <a:pt x="31" y="28"/>
                    <a:pt x="31" y="26"/>
                  </a:cubicBezTo>
                  <a:cubicBezTo>
                    <a:pt x="30" y="25"/>
                    <a:pt x="31" y="23"/>
                    <a:pt x="32" y="22"/>
                  </a:cubicBezTo>
                  <a:cubicBezTo>
                    <a:pt x="34" y="22"/>
                    <a:pt x="36" y="20"/>
                    <a:pt x="38" y="18"/>
                  </a:cubicBezTo>
                  <a:cubicBezTo>
                    <a:pt x="40" y="16"/>
                    <a:pt x="41" y="14"/>
                    <a:pt x="41" y="14"/>
                  </a:cubicBezTo>
                  <a:cubicBezTo>
                    <a:pt x="41" y="14"/>
                    <a:pt x="41" y="13"/>
                    <a:pt x="41" y="11"/>
                  </a:cubicBezTo>
                  <a:cubicBezTo>
                    <a:pt x="41" y="9"/>
                    <a:pt x="40" y="7"/>
                    <a:pt x="38" y="7"/>
                  </a:cubicBezTo>
                  <a:cubicBezTo>
                    <a:pt x="37" y="7"/>
                    <a:pt x="35" y="5"/>
                    <a:pt x="35" y="4"/>
                  </a:cubicBezTo>
                  <a:cubicBezTo>
                    <a:pt x="35" y="2"/>
                    <a:pt x="34" y="0"/>
                    <a:pt x="34" y="0"/>
                  </a:cubicBezTo>
                  <a:cubicBezTo>
                    <a:pt x="34" y="0"/>
                    <a:pt x="33" y="1"/>
                    <a:pt x="32" y="1"/>
                  </a:cubicBezTo>
                  <a:cubicBezTo>
                    <a:pt x="31" y="1"/>
                    <a:pt x="29" y="2"/>
                    <a:pt x="28" y="2"/>
                  </a:cubicBezTo>
                  <a:cubicBezTo>
                    <a:pt x="26" y="2"/>
                    <a:pt x="25" y="3"/>
                    <a:pt x="24" y="4"/>
                  </a:cubicBezTo>
                  <a:cubicBezTo>
                    <a:pt x="24" y="5"/>
                    <a:pt x="23" y="6"/>
                    <a:pt x="21" y="6"/>
                  </a:cubicBezTo>
                  <a:cubicBezTo>
                    <a:pt x="20" y="6"/>
                    <a:pt x="18" y="5"/>
                    <a:pt x="17" y="4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6" y="1"/>
                    <a:pt x="15" y="2"/>
                    <a:pt x="14" y="3"/>
                  </a:cubicBezTo>
                  <a:cubicBezTo>
                    <a:pt x="13" y="3"/>
                    <a:pt x="12" y="5"/>
                    <a:pt x="11" y="5"/>
                  </a:cubicBezTo>
                  <a:cubicBezTo>
                    <a:pt x="9" y="6"/>
                    <a:pt x="8" y="8"/>
                    <a:pt x="8" y="10"/>
                  </a:cubicBezTo>
                  <a:cubicBezTo>
                    <a:pt x="7" y="12"/>
                    <a:pt x="5" y="13"/>
                    <a:pt x="3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8"/>
                    <a:pt x="1" y="19"/>
                    <a:pt x="3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10" y="21"/>
                    <a:pt x="11" y="22"/>
                    <a:pt x="12" y="23"/>
                  </a:cubicBezTo>
                  <a:cubicBezTo>
                    <a:pt x="12" y="24"/>
                    <a:pt x="13" y="26"/>
                    <a:pt x="15" y="27"/>
                  </a:cubicBezTo>
                  <a:cubicBezTo>
                    <a:pt x="16" y="27"/>
                    <a:pt x="17" y="29"/>
                    <a:pt x="17" y="29"/>
                  </a:cubicBezTo>
                  <a:cubicBezTo>
                    <a:pt x="17" y="30"/>
                    <a:pt x="17" y="31"/>
                    <a:pt x="17" y="32"/>
                  </a:cubicBezTo>
                  <a:cubicBezTo>
                    <a:pt x="18" y="32"/>
                    <a:pt x="19" y="33"/>
                    <a:pt x="20" y="34"/>
                  </a:cubicBezTo>
                  <a:cubicBezTo>
                    <a:pt x="21" y="35"/>
                    <a:pt x="23" y="36"/>
                    <a:pt x="25" y="36"/>
                  </a:cubicBezTo>
                  <a:cubicBezTo>
                    <a:pt x="26" y="37"/>
                    <a:pt x="27" y="38"/>
                    <a:pt x="27" y="38"/>
                  </a:cubicBezTo>
                  <a:cubicBezTo>
                    <a:pt x="27" y="38"/>
                    <a:pt x="28" y="37"/>
                    <a:pt x="29" y="37"/>
                  </a:cubicBezTo>
                  <a:cubicBezTo>
                    <a:pt x="31" y="36"/>
                    <a:pt x="32" y="34"/>
                    <a:pt x="32" y="32"/>
                  </a:cubicBezTo>
                  <a:close/>
                </a:path>
              </a:pathLst>
            </a:custGeom>
            <a:solidFill>
              <a:srgbClr val="D8460C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215"/>
            <p:cNvSpPr>
              <a:spLocks/>
            </p:cNvSpPr>
            <p:nvPr/>
          </p:nvSpPr>
          <p:spPr bwMode="gray">
            <a:xfrm>
              <a:off x="1587238" y="2722169"/>
              <a:ext cx="249603" cy="201340"/>
            </a:xfrm>
            <a:custGeom>
              <a:avLst/>
              <a:gdLst>
                <a:gd name="T0" fmla="*/ 125 w 54"/>
                <a:gd name="T1" fmla="*/ 108 h 40"/>
                <a:gd name="T2" fmla="*/ 133 w 54"/>
                <a:gd name="T3" fmla="*/ 92 h 40"/>
                <a:gd name="T4" fmla="*/ 142 w 54"/>
                <a:gd name="T5" fmla="*/ 86 h 40"/>
                <a:gd name="T6" fmla="*/ 147 w 54"/>
                <a:gd name="T7" fmla="*/ 80 h 40"/>
                <a:gd name="T8" fmla="*/ 147 w 54"/>
                <a:gd name="T9" fmla="*/ 74 h 40"/>
                <a:gd name="T10" fmla="*/ 147 w 54"/>
                <a:gd name="T11" fmla="*/ 61 h 40"/>
                <a:gd name="T12" fmla="*/ 144 w 54"/>
                <a:gd name="T13" fmla="*/ 55 h 40"/>
                <a:gd name="T14" fmla="*/ 133 w 54"/>
                <a:gd name="T15" fmla="*/ 43 h 40"/>
                <a:gd name="T16" fmla="*/ 125 w 54"/>
                <a:gd name="T17" fmla="*/ 31 h 40"/>
                <a:gd name="T18" fmla="*/ 123 w 54"/>
                <a:gd name="T19" fmla="*/ 15 h 40"/>
                <a:gd name="T20" fmla="*/ 123 w 54"/>
                <a:gd name="T21" fmla="*/ 6 h 40"/>
                <a:gd name="T22" fmla="*/ 114 w 54"/>
                <a:gd name="T23" fmla="*/ 3 h 40"/>
                <a:gd name="T24" fmla="*/ 98 w 54"/>
                <a:gd name="T25" fmla="*/ 0 h 40"/>
                <a:gd name="T26" fmla="*/ 90 w 54"/>
                <a:gd name="T27" fmla="*/ 0 h 40"/>
                <a:gd name="T28" fmla="*/ 87 w 54"/>
                <a:gd name="T29" fmla="*/ 9 h 40"/>
                <a:gd name="T30" fmla="*/ 74 w 54"/>
                <a:gd name="T31" fmla="*/ 12 h 40"/>
                <a:gd name="T32" fmla="*/ 65 w 54"/>
                <a:gd name="T33" fmla="*/ 15 h 40"/>
                <a:gd name="T34" fmla="*/ 60 w 54"/>
                <a:gd name="T35" fmla="*/ 25 h 40"/>
                <a:gd name="T36" fmla="*/ 54 w 54"/>
                <a:gd name="T37" fmla="*/ 31 h 40"/>
                <a:gd name="T38" fmla="*/ 22 w 54"/>
                <a:gd name="T39" fmla="*/ 52 h 40"/>
                <a:gd name="T40" fmla="*/ 0 w 54"/>
                <a:gd name="T41" fmla="*/ 55 h 40"/>
                <a:gd name="T42" fmla="*/ 19 w 54"/>
                <a:gd name="T43" fmla="*/ 58 h 40"/>
                <a:gd name="T44" fmla="*/ 57 w 54"/>
                <a:gd name="T45" fmla="*/ 46 h 40"/>
                <a:gd name="T46" fmla="*/ 63 w 54"/>
                <a:gd name="T47" fmla="*/ 55 h 40"/>
                <a:gd name="T48" fmla="*/ 71 w 54"/>
                <a:gd name="T49" fmla="*/ 65 h 40"/>
                <a:gd name="T50" fmla="*/ 82 w 54"/>
                <a:gd name="T51" fmla="*/ 77 h 40"/>
                <a:gd name="T52" fmla="*/ 84 w 54"/>
                <a:gd name="T53" fmla="*/ 92 h 40"/>
                <a:gd name="T54" fmla="*/ 90 w 54"/>
                <a:gd name="T55" fmla="*/ 108 h 40"/>
                <a:gd name="T56" fmla="*/ 98 w 54"/>
                <a:gd name="T57" fmla="*/ 120 h 40"/>
                <a:gd name="T58" fmla="*/ 103 w 54"/>
                <a:gd name="T59" fmla="*/ 123 h 40"/>
                <a:gd name="T60" fmla="*/ 112 w 54"/>
                <a:gd name="T61" fmla="*/ 120 h 40"/>
                <a:gd name="T62" fmla="*/ 125 w 54"/>
                <a:gd name="T63" fmla="*/ 108 h 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"/>
                <a:gd name="T97" fmla="*/ 0 h 40"/>
                <a:gd name="T98" fmla="*/ 54 w 54"/>
                <a:gd name="T99" fmla="*/ 40 h 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" h="40">
                  <a:moveTo>
                    <a:pt x="46" y="35"/>
                  </a:moveTo>
                  <a:cubicBezTo>
                    <a:pt x="46" y="33"/>
                    <a:pt x="47" y="31"/>
                    <a:pt x="49" y="30"/>
                  </a:cubicBezTo>
                  <a:cubicBezTo>
                    <a:pt x="50" y="30"/>
                    <a:pt x="51" y="28"/>
                    <a:pt x="52" y="28"/>
                  </a:cubicBezTo>
                  <a:cubicBezTo>
                    <a:pt x="53" y="27"/>
                    <a:pt x="54" y="26"/>
                    <a:pt x="54" y="26"/>
                  </a:cubicBezTo>
                  <a:cubicBezTo>
                    <a:pt x="54" y="26"/>
                    <a:pt x="54" y="25"/>
                    <a:pt x="54" y="24"/>
                  </a:cubicBezTo>
                  <a:cubicBezTo>
                    <a:pt x="54" y="23"/>
                    <a:pt x="54" y="21"/>
                    <a:pt x="54" y="20"/>
                  </a:cubicBezTo>
                  <a:cubicBezTo>
                    <a:pt x="54" y="20"/>
                    <a:pt x="53" y="18"/>
                    <a:pt x="53" y="18"/>
                  </a:cubicBezTo>
                  <a:cubicBezTo>
                    <a:pt x="52" y="17"/>
                    <a:pt x="50" y="15"/>
                    <a:pt x="49" y="14"/>
                  </a:cubicBezTo>
                  <a:cubicBezTo>
                    <a:pt x="48" y="13"/>
                    <a:pt x="47" y="11"/>
                    <a:pt x="46" y="10"/>
                  </a:cubicBezTo>
                  <a:cubicBezTo>
                    <a:pt x="46" y="9"/>
                    <a:pt x="45" y="6"/>
                    <a:pt x="45" y="5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2"/>
                    <a:pt x="44" y="2"/>
                    <a:pt x="42" y="1"/>
                  </a:cubicBezTo>
                  <a:cubicBezTo>
                    <a:pt x="40" y="1"/>
                    <a:pt x="37" y="0"/>
                    <a:pt x="36" y="0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33" y="0"/>
                    <a:pt x="32" y="1"/>
                    <a:pt x="32" y="3"/>
                  </a:cubicBezTo>
                  <a:cubicBezTo>
                    <a:pt x="31" y="4"/>
                    <a:pt x="29" y="5"/>
                    <a:pt x="27" y="4"/>
                  </a:cubicBezTo>
                  <a:cubicBezTo>
                    <a:pt x="25" y="4"/>
                    <a:pt x="24" y="4"/>
                    <a:pt x="24" y="5"/>
                  </a:cubicBezTo>
                  <a:cubicBezTo>
                    <a:pt x="24" y="5"/>
                    <a:pt x="23" y="7"/>
                    <a:pt x="22" y="8"/>
                  </a:cubicBezTo>
                  <a:cubicBezTo>
                    <a:pt x="21" y="9"/>
                    <a:pt x="20" y="10"/>
                    <a:pt x="20" y="10"/>
                  </a:cubicBezTo>
                  <a:cubicBezTo>
                    <a:pt x="20" y="10"/>
                    <a:pt x="9" y="17"/>
                    <a:pt x="8" y="17"/>
                  </a:cubicBezTo>
                  <a:cubicBezTo>
                    <a:pt x="7" y="18"/>
                    <a:pt x="0" y="18"/>
                    <a:pt x="0" y="18"/>
                  </a:cubicBezTo>
                  <a:cubicBezTo>
                    <a:pt x="0" y="18"/>
                    <a:pt x="6" y="18"/>
                    <a:pt x="7" y="19"/>
                  </a:cubicBezTo>
                  <a:cubicBezTo>
                    <a:pt x="8" y="20"/>
                    <a:pt x="19" y="14"/>
                    <a:pt x="21" y="15"/>
                  </a:cubicBezTo>
                  <a:cubicBezTo>
                    <a:pt x="22" y="16"/>
                    <a:pt x="23" y="17"/>
                    <a:pt x="23" y="18"/>
                  </a:cubicBezTo>
                  <a:cubicBezTo>
                    <a:pt x="23" y="19"/>
                    <a:pt x="25" y="20"/>
                    <a:pt x="26" y="21"/>
                  </a:cubicBezTo>
                  <a:cubicBezTo>
                    <a:pt x="28" y="22"/>
                    <a:pt x="30" y="24"/>
                    <a:pt x="30" y="25"/>
                  </a:cubicBezTo>
                  <a:cubicBezTo>
                    <a:pt x="30" y="26"/>
                    <a:pt x="31" y="29"/>
                    <a:pt x="31" y="30"/>
                  </a:cubicBezTo>
                  <a:cubicBezTo>
                    <a:pt x="32" y="32"/>
                    <a:pt x="33" y="34"/>
                    <a:pt x="33" y="35"/>
                  </a:cubicBezTo>
                  <a:cubicBezTo>
                    <a:pt x="33" y="37"/>
                    <a:pt x="34" y="38"/>
                    <a:pt x="36" y="39"/>
                  </a:cubicBezTo>
                  <a:cubicBezTo>
                    <a:pt x="37" y="39"/>
                    <a:pt x="38" y="40"/>
                    <a:pt x="38" y="40"/>
                  </a:cubicBezTo>
                  <a:cubicBezTo>
                    <a:pt x="38" y="40"/>
                    <a:pt x="39" y="39"/>
                    <a:pt x="41" y="39"/>
                  </a:cubicBezTo>
                  <a:cubicBezTo>
                    <a:pt x="43" y="38"/>
                    <a:pt x="45" y="37"/>
                    <a:pt x="46" y="35"/>
                  </a:cubicBezTo>
                  <a:close/>
                </a:path>
              </a:pathLst>
            </a:custGeom>
            <a:solidFill>
              <a:srgbClr val="D8460C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21"/>
            <p:cNvSpPr>
              <a:spLocks/>
            </p:cNvSpPr>
            <p:nvPr/>
          </p:nvSpPr>
          <p:spPr bwMode="gray">
            <a:xfrm>
              <a:off x="1797430" y="2700284"/>
              <a:ext cx="155455" cy="175078"/>
            </a:xfrm>
            <a:custGeom>
              <a:avLst/>
              <a:gdLst>
                <a:gd name="T0" fmla="*/ 78 w 35"/>
                <a:gd name="T1" fmla="*/ 76 h 36"/>
                <a:gd name="T2" fmla="*/ 83 w 35"/>
                <a:gd name="T3" fmla="*/ 67 h 36"/>
                <a:gd name="T4" fmla="*/ 89 w 35"/>
                <a:gd name="T5" fmla="*/ 61 h 36"/>
                <a:gd name="T6" fmla="*/ 89 w 35"/>
                <a:gd name="T7" fmla="*/ 55 h 36"/>
                <a:gd name="T8" fmla="*/ 91 w 35"/>
                <a:gd name="T9" fmla="*/ 42 h 36"/>
                <a:gd name="T10" fmla="*/ 91 w 35"/>
                <a:gd name="T11" fmla="*/ 27 h 36"/>
                <a:gd name="T12" fmla="*/ 81 w 35"/>
                <a:gd name="T13" fmla="*/ 6 h 36"/>
                <a:gd name="T14" fmla="*/ 75 w 35"/>
                <a:gd name="T15" fmla="*/ 0 h 36"/>
                <a:gd name="T16" fmla="*/ 70 w 35"/>
                <a:gd name="T17" fmla="*/ 3 h 36"/>
                <a:gd name="T18" fmla="*/ 59 w 35"/>
                <a:gd name="T19" fmla="*/ 3 h 36"/>
                <a:gd name="T20" fmla="*/ 51 w 35"/>
                <a:gd name="T21" fmla="*/ 9 h 36"/>
                <a:gd name="T22" fmla="*/ 43 w 35"/>
                <a:gd name="T23" fmla="*/ 12 h 36"/>
                <a:gd name="T24" fmla="*/ 35 w 35"/>
                <a:gd name="T25" fmla="*/ 6 h 36"/>
                <a:gd name="T26" fmla="*/ 27 w 35"/>
                <a:gd name="T27" fmla="*/ 3 h 36"/>
                <a:gd name="T28" fmla="*/ 21 w 35"/>
                <a:gd name="T29" fmla="*/ 6 h 36"/>
                <a:gd name="T30" fmla="*/ 16 w 35"/>
                <a:gd name="T31" fmla="*/ 9 h 36"/>
                <a:gd name="T32" fmla="*/ 5 w 35"/>
                <a:gd name="T33" fmla="*/ 15 h 36"/>
                <a:gd name="T34" fmla="*/ 0 w 35"/>
                <a:gd name="T35" fmla="*/ 21 h 36"/>
                <a:gd name="T36" fmla="*/ 0 w 35"/>
                <a:gd name="T37" fmla="*/ 30 h 36"/>
                <a:gd name="T38" fmla="*/ 3 w 35"/>
                <a:gd name="T39" fmla="*/ 45 h 36"/>
                <a:gd name="T40" fmla="*/ 11 w 35"/>
                <a:gd name="T41" fmla="*/ 58 h 36"/>
                <a:gd name="T42" fmla="*/ 21 w 35"/>
                <a:gd name="T43" fmla="*/ 70 h 36"/>
                <a:gd name="T44" fmla="*/ 24 w 35"/>
                <a:gd name="T45" fmla="*/ 76 h 36"/>
                <a:gd name="T46" fmla="*/ 24 w 35"/>
                <a:gd name="T47" fmla="*/ 88 h 36"/>
                <a:gd name="T48" fmla="*/ 24 w 35"/>
                <a:gd name="T49" fmla="*/ 94 h 36"/>
                <a:gd name="T50" fmla="*/ 27 w 35"/>
                <a:gd name="T51" fmla="*/ 103 h 36"/>
                <a:gd name="T52" fmla="*/ 38 w 35"/>
                <a:gd name="T53" fmla="*/ 109 h 36"/>
                <a:gd name="T54" fmla="*/ 46 w 35"/>
                <a:gd name="T55" fmla="*/ 103 h 36"/>
                <a:gd name="T56" fmla="*/ 56 w 35"/>
                <a:gd name="T57" fmla="*/ 97 h 36"/>
                <a:gd name="T58" fmla="*/ 67 w 35"/>
                <a:gd name="T59" fmla="*/ 94 h 36"/>
                <a:gd name="T60" fmla="*/ 73 w 35"/>
                <a:gd name="T61" fmla="*/ 91 h 36"/>
                <a:gd name="T62" fmla="*/ 75 w 35"/>
                <a:gd name="T63" fmla="*/ 88 h 36"/>
                <a:gd name="T64" fmla="*/ 78 w 35"/>
                <a:gd name="T65" fmla="*/ 76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36"/>
                <a:gd name="T101" fmla="*/ 35 w 35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36">
                  <a:moveTo>
                    <a:pt x="29" y="25"/>
                  </a:moveTo>
                  <a:cubicBezTo>
                    <a:pt x="30" y="25"/>
                    <a:pt x="31" y="23"/>
                    <a:pt x="31" y="22"/>
                  </a:cubicBezTo>
                  <a:cubicBezTo>
                    <a:pt x="32" y="21"/>
                    <a:pt x="33" y="20"/>
                    <a:pt x="33" y="20"/>
                  </a:cubicBezTo>
                  <a:cubicBezTo>
                    <a:pt x="33" y="20"/>
                    <a:pt x="33" y="19"/>
                    <a:pt x="33" y="18"/>
                  </a:cubicBezTo>
                  <a:cubicBezTo>
                    <a:pt x="33" y="17"/>
                    <a:pt x="34" y="15"/>
                    <a:pt x="34" y="14"/>
                  </a:cubicBezTo>
                  <a:cubicBezTo>
                    <a:pt x="35" y="13"/>
                    <a:pt x="35" y="11"/>
                    <a:pt x="34" y="9"/>
                  </a:cubicBezTo>
                  <a:cubicBezTo>
                    <a:pt x="33" y="7"/>
                    <a:pt x="32" y="4"/>
                    <a:pt x="30" y="2"/>
                  </a:cubicBezTo>
                  <a:cubicBezTo>
                    <a:pt x="29" y="1"/>
                    <a:pt x="28" y="0"/>
                    <a:pt x="28" y="0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5" y="2"/>
                    <a:pt x="23" y="2"/>
                    <a:pt x="22" y="1"/>
                  </a:cubicBezTo>
                  <a:cubicBezTo>
                    <a:pt x="22" y="1"/>
                    <a:pt x="20" y="1"/>
                    <a:pt x="19" y="3"/>
                  </a:cubicBezTo>
                  <a:cubicBezTo>
                    <a:pt x="19" y="4"/>
                    <a:pt x="17" y="5"/>
                    <a:pt x="16" y="4"/>
                  </a:cubicBezTo>
                  <a:cubicBezTo>
                    <a:pt x="16" y="3"/>
                    <a:pt x="14" y="2"/>
                    <a:pt x="13" y="2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10" y="1"/>
                    <a:pt x="9" y="1"/>
                    <a:pt x="8" y="2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3" y="4"/>
                    <a:pt x="2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0" y="8"/>
                    <a:pt x="0" y="10"/>
                  </a:cubicBezTo>
                  <a:cubicBezTo>
                    <a:pt x="0" y="11"/>
                    <a:pt x="1" y="14"/>
                    <a:pt x="1" y="15"/>
                  </a:cubicBezTo>
                  <a:cubicBezTo>
                    <a:pt x="2" y="16"/>
                    <a:pt x="3" y="18"/>
                    <a:pt x="4" y="19"/>
                  </a:cubicBezTo>
                  <a:cubicBezTo>
                    <a:pt x="5" y="20"/>
                    <a:pt x="7" y="22"/>
                    <a:pt x="8" y="23"/>
                  </a:cubicBezTo>
                  <a:cubicBezTo>
                    <a:pt x="8" y="23"/>
                    <a:pt x="9" y="25"/>
                    <a:pt x="9" y="25"/>
                  </a:cubicBezTo>
                  <a:cubicBezTo>
                    <a:pt x="9" y="26"/>
                    <a:pt x="9" y="28"/>
                    <a:pt x="9" y="29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1"/>
                    <a:pt x="9" y="32"/>
                    <a:pt x="10" y="34"/>
                  </a:cubicBezTo>
                  <a:cubicBezTo>
                    <a:pt x="11" y="35"/>
                    <a:pt x="13" y="36"/>
                    <a:pt x="14" y="36"/>
                  </a:cubicBezTo>
                  <a:cubicBezTo>
                    <a:pt x="16" y="36"/>
                    <a:pt x="17" y="35"/>
                    <a:pt x="17" y="34"/>
                  </a:cubicBezTo>
                  <a:cubicBezTo>
                    <a:pt x="18" y="33"/>
                    <a:pt x="19" y="32"/>
                    <a:pt x="21" y="32"/>
                  </a:cubicBezTo>
                  <a:cubicBezTo>
                    <a:pt x="22" y="32"/>
                    <a:pt x="24" y="31"/>
                    <a:pt x="25" y="31"/>
                  </a:cubicBezTo>
                  <a:cubicBezTo>
                    <a:pt x="26" y="31"/>
                    <a:pt x="27" y="30"/>
                    <a:pt x="27" y="30"/>
                  </a:cubicBezTo>
                  <a:cubicBezTo>
                    <a:pt x="27" y="30"/>
                    <a:pt x="28" y="30"/>
                    <a:pt x="28" y="29"/>
                  </a:cubicBezTo>
                  <a:cubicBezTo>
                    <a:pt x="29" y="28"/>
                    <a:pt x="29" y="26"/>
                    <a:pt x="29" y="2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222"/>
            <p:cNvSpPr>
              <a:spLocks/>
            </p:cNvSpPr>
            <p:nvPr/>
          </p:nvSpPr>
          <p:spPr bwMode="gray">
            <a:xfrm>
              <a:off x="1920043" y="2774693"/>
              <a:ext cx="238657" cy="181644"/>
            </a:xfrm>
            <a:custGeom>
              <a:avLst/>
              <a:gdLst>
                <a:gd name="T0" fmla="*/ 137 w 51"/>
                <a:gd name="T1" fmla="*/ 61 h 37"/>
                <a:gd name="T2" fmla="*/ 129 w 51"/>
                <a:gd name="T3" fmla="*/ 51 h 37"/>
                <a:gd name="T4" fmla="*/ 129 w 51"/>
                <a:gd name="T5" fmla="*/ 45 h 37"/>
                <a:gd name="T6" fmla="*/ 124 w 51"/>
                <a:gd name="T7" fmla="*/ 39 h 37"/>
                <a:gd name="T8" fmla="*/ 121 w 51"/>
                <a:gd name="T9" fmla="*/ 30 h 37"/>
                <a:gd name="T10" fmla="*/ 115 w 51"/>
                <a:gd name="T11" fmla="*/ 27 h 37"/>
                <a:gd name="T12" fmla="*/ 113 w 51"/>
                <a:gd name="T13" fmla="*/ 21 h 37"/>
                <a:gd name="T14" fmla="*/ 107 w 51"/>
                <a:gd name="T15" fmla="*/ 18 h 37"/>
                <a:gd name="T16" fmla="*/ 104 w 51"/>
                <a:gd name="T17" fmla="*/ 12 h 37"/>
                <a:gd name="T18" fmla="*/ 102 w 51"/>
                <a:gd name="T19" fmla="*/ 3 h 37"/>
                <a:gd name="T20" fmla="*/ 96 w 51"/>
                <a:gd name="T21" fmla="*/ 0 h 37"/>
                <a:gd name="T22" fmla="*/ 91 w 51"/>
                <a:gd name="T23" fmla="*/ 0 h 37"/>
                <a:gd name="T24" fmla="*/ 80 w 51"/>
                <a:gd name="T25" fmla="*/ 3 h 37"/>
                <a:gd name="T26" fmla="*/ 71 w 51"/>
                <a:gd name="T27" fmla="*/ 3 h 37"/>
                <a:gd name="T28" fmla="*/ 55 w 51"/>
                <a:gd name="T29" fmla="*/ 6 h 37"/>
                <a:gd name="T30" fmla="*/ 38 w 51"/>
                <a:gd name="T31" fmla="*/ 3 h 37"/>
                <a:gd name="T32" fmla="*/ 30 w 51"/>
                <a:gd name="T33" fmla="*/ 3 h 37"/>
                <a:gd name="T34" fmla="*/ 22 w 51"/>
                <a:gd name="T35" fmla="*/ 12 h 37"/>
                <a:gd name="T36" fmla="*/ 16 w 51"/>
                <a:gd name="T37" fmla="*/ 15 h 37"/>
                <a:gd name="T38" fmla="*/ 11 w 51"/>
                <a:gd name="T39" fmla="*/ 21 h 37"/>
                <a:gd name="T40" fmla="*/ 5 w 51"/>
                <a:gd name="T41" fmla="*/ 30 h 37"/>
                <a:gd name="T42" fmla="*/ 3 w 51"/>
                <a:gd name="T43" fmla="*/ 42 h 37"/>
                <a:gd name="T44" fmla="*/ 0 w 51"/>
                <a:gd name="T45" fmla="*/ 45 h 37"/>
                <a:gd name="T46" fmla="*/ 3 w 51"/>
                <a:gd name="T47" fmla="*/ 58 h 37"/>
                <a:gd name="T48" fmla="*/ 11 w 51"/>
                <a:gd name="T49" fmla="*/ 67 h 37"/>
                <a:gd name="T50" fmla="*/ 19 w 51"/>
                <a:gd name="T51" fmla="*/ 79 h 37"/>
                <a:gd name="T52" fmla="*/ 19 w 51"/>
                <a:gd name="T53" fmla="*/ 88 h 37"/>
                <a:gd name="T54" fmla="*/ 27 w 51"/>
                <a:gd name="T55" fmla="*/ 91 h 37"/>
                <a:gd name="T56" fmla="*/ 38 w 51"/>
                <a:gd name="T57" fmla="*/ 91 h 37"/>
                <a:gd name="T58" fmla="*/ 47 w 51"/>
                <a:gd name="T59" fmla="*/ 100 h 37"/>
                <a:gd name="T60" fmla="*/ 60 w 51"/>
                <a:gd name="T61" fmla="*/ 103 h 37"/>
                <a:gd name="T62" fmla="*/ 74 w 51"/>
                <a:gd name="T63" fmla="*/ 100 h 37"/>
                <a:gd name="T64" fmla="*/ 88 w 51"/>
                <a:gd name="T65" fmla="*/ 109 h 37"/>
                <a:gd name="T66" fmla="*/ 93 w 51"/>
                <a:gd name="T67" fmla="*/ 112 h 37"/>
                <a:gd name="T68" fmla="*/ 99 w 51"/>
                <a:gd name="T69" fmla="*/ 109 h 37"/>
                <a:gd name="T70" fmla="*/ 110 w 51"/>
                <a:gd name="T71" fmla="*/ 103 h 37"/>
                <a:gd name="T72" fmla="*/ 113 w 51"/>
                <a:gd name="T73" fmla="*/ 100 h 37"/>
                <a:gd name="T74" fmla="*/ 121 w 51"/>
                <a:gd name="T75" fmla="*/ 94 h 37"/>
                <a:gd name="T76" fmla="*/ 129 w 51"/>
                <a:gd name="T77" fmla="*/ 85 h 37"/>
                <a:gd name="T78" fmla="*/ 135 w 51"/>
                <a:gd name="T79" fmla="*/ 76 h 37"/>
                <a:gd name="T80" fmla="*/ 137 w 51"/>
                <a:gd name="T81" fmla="*/ 73 h 37"/>
                <a:gd name="T82" fmla="*/ 140 w 51"/>
                <a:gd name="T83" fmla="*/ 70 h 37"/>
                <a:gd name="T84" fmla="*/ 137 w 51"/>
                <a:gd name="T85" fmla="*/ 61 h 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1"/>
                <a:gd name="T130" fmla="*/ 0 h 37"/>
                <a:gd name="T131" fmla="*/ 51 w 51"/>
                <a:gd name="T132" fmla="*/ 37 h 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1" h="37">
                  <a:moveTo>
                    <a:pt x="50" y="20"/>
                  </a:moveTo>
                  <a:cubicBezTo>
                    <a:pt x="49" y="20"/>
                    <a:pt x="48" y="18"/>
                    <a:pt x="47" y="17"/>
                  </a:cubicBezTo>
                  <a:cubicBezTo>
                    <a:pt x="47" y="16"/>
                    <a:pt x="47" y="15"/>
                    <a:pt x="47" y="15"/>
                  </a:cubicBezTo>
                  <a:cubicBezTo>
                    <a:pt x="47" y="15"/>
                    <a:pt x="46" y="14"/>
                    <a:pt x="45" y="13"/>
                  </a:cubicBezTo>
                  <a:cubicBezTo>
                    <a:pt x="44" y="12"/>
                    <a:pt x="44" y="11"/>
                    <a:pt x="44" y="10"/>
                  </a:cubicBezTo>
                  <a:cubicBezTo>
                    <a:pt x="44" y="10"/>
                    <a:pt x="43" y="10"/>
                    <a:pt x="42" y="9"/>
                  </a:cubicBezTo>
                  <a:cubicBezTo>
                    <a:pt x="42" y="9"/>
                    <a:pt x="41" y="8"/>
                    <a:pt x="41" y="7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9" y="5"/>
                    <a:pt x="38" y="5"/>
                    <a:pt x="38" y="4"/>
                  </a:cubicBezTo>
                  <a:cubicBezTo>
                    <a:pt x="38" y="4"/>
                    <a:pt x="37" y="2"/>
                    <a:pt x="37" y="1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1" y="0"/>
                    <a:pt x="29" y="0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4" y="1"/>
                    <a:pt x="22" y="1"/>
                    <a:pt x="20" y="2"/>
                  </a:cubicBezTo>
                  <a:cubicBezTo>
                    <a:pt x="18" y="2"/>
                    <a:pt x="16" y="2"/>
                    <a:pt x="14" y="1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1" y="2"/>
                    <a:pt x="9" y="4"/>
                    <a:pt x="8" y="4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4" y="8"/>
                    <a:pt x="3" y="10"/>
                    <a:pt x="2" y="10"/>
                  </a:cubicBezTo>
                  <a:cubicBezTo>
                    <a:pt x="2" y="11"/>
                    <a:pt x="2" y="13"/>
                    <a:pt x="1" y="14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3" y="22"/>
                    <a:pt x="4" y="22"/>
                  </a:cubicBezTo>
                  <a:cubicBezTo>
                    <a:pt x="6" y="22"/>
                    <a:pt x="7" y="24"/>
                    <a:pt x="7" y="26"/>
                  </a:cubicBezTo>
                  <a:cubicBezTo>
                    <a:pt x="7" y="28"/>
                    <a:pt x="7" y="29"/>
                    <a:pt x="7" y="29"/>
                  </a:cubicBezTo>
                  <a:cubicBezTo>
                    <a:pt x="7" y="29"/>
                    <a:pt x="8" y="29"/>
                    <a:pt x="10" y="30"/>
                  </a:cubicBezTo>
                  <a:cubicBezTo>
                    <a:pt x="11" y="30"/>
                    <a:pt x="13" y="30"/>
                    <a:pt x="14" y="30"/>
                  </a:cubicBezTo>
                  <a:cubicBezTo>
                    <a:pt x="15" y="30"/>
                    <a:pt x="17" y="32"/>
                    <a:pt x="17" y="33"/>
                  </a:cubicBezTo>
                  <a:cubicBezTo>
                    <a:pt x="18" y="35"/>
                    <a:pt x="20" y="36"/>
                    <a:pt x="22" y="34"/>
                  </a:cubicBezTo>
                  <a:cubicBezTo>
                    <a:pt x="23" y="33"/>
                    <a:pt x="26" y="32"/>
                    <a:pt x="27" y="33"/>
                  </a:cubicBezTo>
                  <a:cubicBezTo>
                    <a:pt x="29" y="34"/>
                    <a:pt x="31" y="35"/>
                    <a:pt x="32" y="36"/>
                  </a:cubicBezTo>
                  <a:cubicBezTo>
                    <a:pt x="33" y="37"/>
                    <a:pt x="34" y="37"/>
                    <a:pt x="34" y="37"/>
                  </a:cubicBezTo>
                  <a:cubicBezTo>
                    <a:pt x="34" y="37"/>
                    <a:pt x="35" y="36"/>
                    <a:pt x="36" y="36"/>
                  </a:cubicBezTo>
                  <a:cubicBezTo>
                    <a:pt x="37" y="35"/>
                    <a:pt x="39" y="34"/>
                    <a:pt x="40" y="34"/>
                  </a:cubicBezTo>
                  <a:cubicBezTo>
                    <a:pt x="41" y="34"/>
                    <a:pt x="41" y="34"/>
                    <a:pt x="41" y="33"/>
                  </a:cubicBezTo>
                  <a:cubicBezTo>
                    <a:pt x="41" y="33"/>
                    <a:pt x="42" y="32"/>
                    <a:pt x="44" y="31"/>
                  </a:cubicBezTo>
                  <a:cubicBezTo>
                    <a:pt x="45" y="31"/>
                    <a:pt x="46" y="29"/>
                    <a:pt x="47" y="28"/>
                  </a:cubicBezTo>
                  <a:cubicBezTo>
                    <a:pt x="47" y="27"/>
                    <a:pt x="48" y="26"/>
                    <a:pt x="49" y="25"/>
                  </a:cubicBezTo>
                  <a:cubicBezTo>
                    <a:pt x="50" y="25"/>
                    <a:pt x="50" y="24"/>
                    <a:pt x="50" y="24"/>
                  </a:cubicBezTo>
                  <a:cubicBezTo>
                    <a:pt x="50" y="24"/>
                    <a:pt x="51" y="24"/>
                    <a:pt x="51" y="23"/>
                  </a:cubicBezTo>
                  <a:cubicBezTo>
                    <a:pt x="51" y="22"/>
                    <a:pt x="51" y="21"/>
                    <a:pt x="50" y="2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23"/>
            <p:cNvSpPr>
              <a:spLocks/>
            </p:cNvSpPr>
            <p:nvPr/>
          </p:nvSpPr>
          <p:spPr bwMode="gray">
            <a:xfrm>
              <a:off x="2055792" y="2599615"/>
              <a:ext cx="203625" cy="251675"/>
            </a:xfrm>
            <a:custGeom>
              <a:avLst/>
              <a:gdLst>
                <a:gd name="T0" fmla="*/ 22 w 44"/>
                <a:gd name="T1" fmla="*/ 120 h 50"/>
                <a:gd name="T2" fmla="*/ 25 w 44"/>
                <a:gd name="T3" fmla="*/ 126 h 50"/>
                <a:gd name="T4" fmla="*/ 30 w 44"/>
                <a:gd name="T5" fmla="*/ 129 h 50"/>
                <a:gd name="T6" fmla="*/ 33 w 44"/>
                <a:gd name="T7" fmla="*/ 136 h 50"/>
                <a:gd name="T8" fmla="*/ 38 w 44"/>
                <a:gd name="T9" fmla="*/ 139 h 50"/>
                <a:gd name="T10" fmla="*/ 41 w 44"/>
                <a:gd name="T11" fmla="*/ 148 h 50"/>
                <a:gd name="T12" fmla="*/ 47 w 44"/>
                <a:gd name="T13" fmla="*/ 154 h 50"/>
                <a:gd name="T14" fmla="*/ 50 w 44"/>
                <a:gd name="T15" fmla="*/ 151 h 50"/>
                <a:gd name="T16" fmla="*/ 55 w 44"/>
                <a:gd name="T17" fmla="*/ 148 h 50"/>
                <a:gd name="T18" fmla="*/ 66 w 44"/>
                <a:gd name="T19" fmla="*/ 139 h 50"/>
                <a:gd name="T20" fmla="*/ 80 w 44"/>
                <a:gd name="T21" fmla="*/ 136 h 50"/>
                <a:gd name="T22" fmla="*/ 96 w 44"/>
                <a:gd name="T23" fmla="*/ 132 h 50"/>
                <a:gd name="T24" fmla="*/ 113 w 44"/>
                <a:gd name="T25" fmla="*/ 117 h 50"/>
                <a:gd name="T26" fmla="*/ 121 w 44"/>
                <a:gd name="T27" fmla="*/ 108 h 50"/>
                <a:gd name="T28" fmla="*/ 116 w 44"/>
                <a:gd name="T29" fmla="*/ 105 h 50"/>
                <a:gd name="T30" fmla="*/ 105 w 44"/>
                <a:gd name="T31" fmla="*/ 99 h 50"/>
                <a:gd name="T32" fmla="*/ 102 w 44"/>
                <a:gd name="T33" fmla="*/ 92 h 50"/>
                <a:gd name="T34" fmla="*/ 96 w 44"/>
                <a:gd name="T35" fmla="*/ 86 h 50"/>
                <a:gd name="T36" fmla="*/ 85 w 44"/>
                <a:gd name="T37" fmla="*/ 77 h 50"/>
                <a:gd name="T38" fmla="*/ 77 w 44"/>
                <a:gd name="T39" fmla="*/ 65 h 50"/>
                <a:gd name="T40" fmla="*/ 66 w 44"/>
                <a:gd name="T41" fmla="*/ 55 h 50"/>
                <a:gd name="T42" fmla="*/ 58 w 44"/>
                <a:gd name="T43" fmla="*/ 52 h 50"/>
                <a:gd name="T44" fmla="*/ 52 w 44"/>
                <a:gd name="T45" fmla="*/ 46 h 50"/>
                <a:gd name="T46" fmla="*/ 55 w 44"/>
                <a:gd name="T47" fmla="*/ 37 h 50"/>
                <a:gd name="T48" fmla="*/ 58 w 44"/>
                <a:gd name="T49" fmla="*/ 31 h 50"/>
                <a:gd name="T50" fmla="*/ 55 w 44"/>
                <a:gd name="T51" fmla="*/ 22 h 50"/>
                <a:gd name="T52" fmla="*/ 52 w 44"/>
                <a:gd name="T53" fmla="*/ 22 h 50"/>
                <a:gd name="T54" fmla="*/ 47 w 44"/>
                <a:gd name="T55" fmla="*/ 25 h 50"/>
                <a:gd name="T56" fmla="*/ 36 w 44"/>
                <a:gd name="T57" fmla="*/ 25 h 50"/>
                <a:gd name="T58" fmla="*/ 28 w 44"/>
                <a:gd name="T59" fmla="*/ 18 h 50"/>
                <a:gd name="T60" fmla="*/ 22 w 44"/>
                <a:gd name="T61" fmla="*/ 6 h 50"/>
                <a:gd name="T62" fmla="*/ 22 w 44"/>
                <a:gd name="T63" fmla="*/ 0 h 50"/>
                <a:gd name="T64" fmla="*/ 16 w 44"/>
                <a:gd name="T65" fmla="*/ 6 h 50"/>
                <a:gd name="T66" fmla="*/ 8 w 44"/>
                <a:gd name="T67" fmla="*/ 18 h 50"/>
                <a:gd name="T68" fmla="*/ 3 w 44"/>
                <a:gd name="T69" fmla="*/ 28 h 50"/>
                <a:gd name="T70" fmla="*/ 3 w 44"/>
                <a:gd name="T71" fmla="*/ 40 h 50"/>
                <a:gd name="T72" fmla="*/ 3 w 44"/>
                <a:gd name="T73" fmla="*/ 49 h 50"/>
                <a:gd name="T74" fmla="*/ 8 w 44"/>
                <a:gd name="T75" fmla="*/ 59 h 50"/>
                <a:gd name="T76" fmla="*/ 11 w 44"/>
                <a:gd name="T77" fmla="*/ 68 h 50"/>
                <a:gd name="T78" fmla="*/ 19 w 44"/>
                <a:gd name="T79" fmla="*/ 77 h 50"/>
                <a:gd name="T80" fmla="*/ 22 w 44"/>
                <a:gd name="T81" fmla="*/ 89 h 50"/>
                <a:gd name="T82" fmla="*/ 16 w 44"/>
                <a:gd name="T83" fmla="*/ 102 h 50"/>
                <a:gd name="T84" fmla="*/ 14 w 44"/>
                <a:gd name="T85" fmla="*/ 108 h 50"/>
                <a:gd name="T86" fmla="*/ 19 w 44"/>
                <a:gd name="T87" fmla="*/ 111 h 50"/>
                <a:gd name="T88" fmla="*/ 22 w 44"/>
                <a:gd name="T89" fmla="*/ 120 h 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"/>
                <a:gd name="T136" fmla="*/ 0 h 50"/>
                <a:gd name="T137" fmla="*/ 44 w 44"/>
                <a:gd name="T138" fmla="*/ 50 h 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" h="50">
                  <a:moveTo>
                    <a:pt x="8" y="39"/>
                  </a:moveTo>
                  <a:cubicBezTo>
                    <a:pt x="8" y="40"/>
                    <a:pt x="9" y="40"/>
                    <a:pt x="9" y="41"/>
                  </a:cubicBezTo>
                  <a:cubicBezTo>
                    <a:pt x="10" y="41"/>
                    <a:pt x="11" y="41"/>
                    <a:pt x="11" y="42"/>
                  </a:cubicBezTo>
                  <a:cubicBezTo>
                    <a:pt x="11" y="43"/>
                    <a:pt x="12" y="44"/>
                    <a:pt x="12" y="44"/>
                  </a:cubicBezTo>
                  <a:cubicBezTo>
                    <a:pt x="13" y="45"/>
                    <a:pt x="14" y="45"/>
                    <a:pt x="14" y="45"/>
                  </a:cubicBezTo>
                  <a:cubicBezTo>
                    <a:pt x="14" y="46"/>
                    <a:pt x="14" y="47"/>
                    <a:pt x="15" y="48"/>
                  </a:cubicBezTo>
                  <a:cubicBezTo>
                    <a:pt x="16" y="49"/>
                    <a:pt x="17" y="50"/>
                    <a:pt x="17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9" y="49"/>
                    <a:pt x="19" y="48"/>
                    <a:pt x="20" y="48"/>
                  </a:cubicBezTo>
                  <a:cubicBezTo>
                    <a:pt x="20" y="47"/>
                    <a:pt x="22" y="46"/>
                    <a:pt x="24" y="45"/>
                  </a:cubicBezTo>
                  <a:cubicBezTo>
                    <a:pt x="25" y="44"/>
                    <a:pt x="28" y="43"/>
                    <a:pt x="29" y="44"/>
                  </a:cubicBezTo>
                  <a:cubicBezTo>
                    <a:pt x="31" y="44"/>
                    <a:pt x="33" y="43"/>
                    <a:pt x="35" y="43"/>
                  </a:cubicBezTo>
                  <a:cubicBezTo>
                    <a:pt x="37" y="42"/>
                    <a:pt x="40" y="40"/>
                    <a:pt x="41" y="38"/>
                  </a:cubicBezTo>
                  <a:cubicBezTo>
                    <a:pt x="43" y="36"/>
                    <a:pt x="44" y="35"/>
                    <a:pt x="44" y="35"/>
                  </a:cubicBezTo>
                  <a:cubicBezTo>
                    <a:pt x="44" y="35"/>
                    <a:pt x="43" y="34"/>
                    <a:pt x="42" y="34"/>
                  </a:cubicBezTo>
                  <a:cubicBezTo>
                    <a:pt x="41" y="33"/>
                    <a:pt x="39" y="33"/>
                    <a:pt x="38" y="32"/>
                  </a:cubicBezTo>
                  <a:cubicBezTo>
                    <a:pt x="38" y="32"/>
                    <a:pt x="37" y="31"/>
                    <a:pt x="37" y="30"/>
                  </a:cubicBezTo>
                  <a:cubicBezTo>
                    <a:pt x="37" y="30"/>
                    <a:pt x="36" y="28"/>
                    <a:pt x="35" y="28"/>
                  </a:cubicBezTo>
                  <a:cubicBezTo>
                    <a:pt x="34" y="27"/>
                    <a:pt x="32" y="26"/>
                    <a:pt x="31" y="25"/>
                  </a:cubicBezTo>
                  <a:cubicBezTo>
                    <a:pt x="30" y="24"/>
                    <a:pt x="29" y="22"/>
                    <a:pt x="28" y="21"/>
                  </a:cubicBezTo>
                  <a:cubicBezTo>
                    <a:pt x="27" y="19"/>
                    <a:pt x="25" y="18"/>
                    <a:pt x="24" y="18"/>
                  </a:cubicBezTo>
                  <a:cubicBezTo>
                    <a:pt x="24" y="18"/>
                    <a:pt x="22" y="18"/>
                    <a:pt x="21" y="17"/>
                  </a:cubicBezTo>
                  <a:cubicBezTo>
                    <a:pt x="20" y="17"/>
                    <a:pt x="19" y="16"/>
                    <a:pt x="19" y="15"/>
                  </a:cubicBezTo>
                  <a:cubicBezTo>
                    <a:pt x="19" y="14"/>
                    <a:pt x="20" y="13"/>
                    <a:pt x="20" y="12"/>
                  </a:cubicBezTo>
                  <a:cubicBezTo>
                    <a:pt x="21" y="12"/>
                    <a:pt x="21" y="11"/>
                    <a:pt x="21" y="10"/>
                  </a:cubicBezTo>
                  <a:cubicBezTo>
                    <a:pt x="21" y="9"/>
                    <a:pt x="21" y="8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7" y="8"/>
                  </a:cubicBezTo>
                  <a:cubicBezTo>
                    <a:pt x="15" y="9"/>
                    <a:pt x="14" y="9"/>
                    <a:pt x="13" y="8"/>
                  </a:cubicBezTo>
                  <a:cubicBezTo>
                    <a:pt x="12" y="8"/>
                    <a:pt x="11" y="6"/>
                    <a:pt x="10" y="6"/>
                  </a:cubicBezTo>
                  <a:cubicBezTo>
                    <a:pt x="9" y="5"/>
                    <a:pt x="8" y="4"/>
                    <a:pt x="8" y="2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1" y="12"/>
                    <a:pt x="1" y="13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2" y="16"/>
                    <a:pt x="3" y="17"/>
                    <a:pt x="3" y="19"/>
                  </a:cubicBezTo>
                  <a:cubicBezTo>
                    <a:pt x="3" y="20"/>
                    <a:pt x="3" y="21"/>
                    <a:pt x="4" y="22"/>
                  </a:cubicBezTo>
                  <a:cubicBezTo>
                    <a:pt x="5" y="22"/>
                    <a:pt x="7" y="23"/>
                    <a:pt x="7" y="25"/>
                  </a:cubicBezTo>
                  <a:cubicBezTo>
                    <a:pt x="8" y="26"/>
                    <a:pt x="8" y="28"/>
                    <a:pt x="8" y="29"/>
                  </a:cubicBezTo>
                  <a:cubicBezTo>
                    <a:pt x="7" y="30"/>
                    <a:pt x="6" y="32"/>
                    <a:pt x="6" y="33"/>
                  </a:cubicBezTo>
                  <a:cubicBezTo>
                    <a:pt x="5" y="34"/>
                    <a:pt x="5" y="35"/>
                    <a:pt x="5" y="35"/>
                  </a:cubicBezTo>
                  <a:cubicBezTo>
                    <a:pt x="5" y="35"/>
                    <a:pt x="6" y="35"/>
                    <a:pt x="7" y="36"/>
                  </a:cubicBezTo>
                  <a:cubicBezTo>
                    <a:pt x="7" y="37"/>
                    <a:pt x="8" y="39"/>
                    <a:pt x="8" y="3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26"/>
            <p:cNvSpPr>
              <a:spLocks/>
            </p:cNvSpPr>
            <p:nvPr/>
          </p:nvSpPr>
          <p:spPr bwMode="gray">
            <a:xfrm>
              <a:off x="1766777" y="2297605"/>
              <a:ext cx="418196" cy="302010"/>
            </a:xfrm>
            <a:custGeom>
              <a:avLst/>
              <a:gdLst>
                <a:gd name="T0" fmla="*/ 120 w 91"/>
                <a:gd name="T1" fmla="*/ 144 h 60"/>
                <a:gd name="T2" fmla="*/ 142 w 91"/>
                <a:gd name="T3" fmla="*/ 160 h 60"/>
                <a:gd name="T4" fmla="*/ 172 w 91"/>
                <a:gd name="T5" fmla="*/ 166 h 60"/>
                <a:gd name="T6" fmla="*/ 192 w 91"/>
                <a:gd name="T7" fmla="*/ 175 h 60"/>
                <a:gd name="T8" fmla="*/ 200 w 91"/>
                <a:gd name="T9" fmla="*/ 182 h 60"/>
                <a:gd name="T10" fmla="*/ 211 w 91"/>
                <a:gd name="T11" fmla="*/ 163 h 60"/>
                <a:gd name="T12" fmla="*/ 213 w 91"/>
                <a:gd name="T13" fmla="*/ 138 h 60"/>
                <a:gd name="T14" fmla="*/ 216 w 91"/>
                <a:gd name="T15" fmla="*/ 113 h 60"/>
                <a:gd name="T16" fmla="*/ 230 w 91"/>
                <a:gd name="T17" fmla="*/ 103 h 60"/>
                <a:gd name="T18" fmla="*/ 241 w 91"/>
                <a:gd name="T19" fmla="*/ 94 h 60"/>
                <a:gd name="T20" fmla="*/ 246 w 91"/>
                <a:gd name="T21" fmla="*/ 85 h 60"/>
                <a:gd name="T22" fmla="*/ 249 w 91"/>
                <a:gd name="T23" fmla="*/ 66 h 60"/>
                <a:gd name="T24" fmla="*/ 233 w 91"/>
                <a:gd name="T25" fmla="*/ 63 h 60"/>
                <a:gd name="T26" fmla="*/ 219 w 91"/>
                <a:gd name="T27" fmla="*/ 60 h 60"/>
                <a:gd name="T28" fmla="*/ 208 w 91"/>
                <a:gd name="T29" fmla="*/ 53 h 60"/>
                <a:gd name="T30" fmla="*/ 192 w 91"/>
                <a:gd name="T31" fmla="*/ 47 h 60"/>
                <a:gd name="T32" fmla="*/ 170 w 91"/>
                <a:gd name="T33" fmla="*/ 38 h 60"/>
                <a:gd name="T34" fmla="*/ 150 w 91"/>
                <a:gd name="T35" fmla="*/ 22 h 60"/>
                <a:gd name="T36" fmla="*/ 131 w 91"/>
                <a:gd name="T37" fmla="*/ 28 h 60"/>
                <a:gd name="T38" fmla="*/ 104 w 91"/>
                <a:gd name="T39" fmla="*/ 28 h 60"/>
                <a:gd name="T40" fmla="*/ 85 w 91"/>
                <a:gd name="T41" fmla="*/ 22 h 60"/>
                <a:gd name="T42" fmla="*/ 68 w 91"/>
                <a:gd name="T43" fmla="*/ 19 h 60"/>
                <a:gd name="T44" fmla="*/ 47 w 91"/>
                <a:gd name="T45" fmla="*/ 6 h 60"/>
                <a:gd name="T46" fmla="*/ 33 w 91"/>
                <a:gd name="T47" fmla="*/ 3 h 60"/>
                <a:gd name="T48" fmla="*/ 22 w 91"/>
                <a:gd name="T49" fmla="*/ 22 h 60"/>
                <a:gd name="T50" fmla="*/ 16 w 91"/>
                <a:gd name="T51" fmla="*/ 47 h 60"/>
                <a:gd name="T52" fmla="*/ 3 w 91"/>
                <a:gd name="T53" fmla="*/ 56 h 60"/>
                <a:gd name="T54" fmla="*/ 3 w 91"/>
                <a:gd name="T55" fmla="*/ 66 h 60"/>
                <a:gd name="T56" fmla="*/ 14 w 91"/>
                <a:gd name="T57" fmla="*/ 88 h 60"/>
                <a:gd name="T58" fmla="*/ 33 w 91"/>
                <a:gd name="T59" fmla="*/ 110 h 60"/>
                <a:gd name="T60" fmla="*/ 55 w 91"/>
                <a:gd name="T61" fmla="*/ 116 h 60"/>
                <a:gd name="T62" fmla="*/ 74 w 91"/>
                <a:gd name="T63" fmla="*/ 128 h 60"/>
                <a:gd name="T64" fmla="*/ 90 w 91"/>
                <a:gd name="T65" fmla="*/ 144 h 60"/>
                <a:gd name="T66" fmla="*/ 99 w 91"/>
                <a:gd name="T67" fmla="*/ 147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1"/>
                <a:gd name="T103" fmla="*/ 0 h 60"/>
                <a:gd name="T104" fmla="*/ 91 w 91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1" h="60">
                  <a:moveTo>
                    <a:pt x="41" y="45"/>
                  </a:moveTo>
                  <a:cubicBezTo>
                    <a:pt x="42" y="44"/>
                    <a:pt x="44" y="45"/>
                    <a:pt x="44" y="46"/>
                  </a:cubicBezTo>
                  <a:cubicBezTo>
                    <a:pt x="44" y="48"/>
                    <a:pt x="46" y="49"/>
                    <a:pt x="47" y="49"/>
                  </a:cubicBezTo>
                  <a:cubicBezTo>
                    <a:pt x="48" y="49"/>
                    <a:pt x="50" y="50"/>
                    <a:pt x="52" y="51"/>
                  </a:cubicBezTo>
                  <a:cubicBezTo>
                    <a:pt x="53" y="51"/>
                    <a:pt x="56" y="52"/>
                    <a:pt x="57" y="53"/>
                  </a:cubicBezTo>
                  <a:cubicBezTo>
                    <a:pt x="59" y="53"/>
                    <a:pt x="62" y="53"/>
                    <a:pt x="63" y="53"/>
                  </a:cubicBezTo>
                  <a:cubicBezTo>
                    <a:pt x="64" y="53"/>
                    <a:pt x="67" y="53"/>
                    <a:pt x="68" y="53"/>
                  </a:cubicBezTo>
                  <a:cubicBezTo>
                    <a:pt x="69" y="52"/>
                    <a:pt x="70" y="54"/>
                    <a:pt x="70" y="56"/>
                  </a:cubicBezTo>
                  <a:cubicBezTo>
                    <a:pt x="71" y="58"/>
                    <a:pt x="71" y="60"/>
                    <a:pt x="71" y="60"/>
                  </a:cubicBezTo>
                  <a:cubicBezTo>
                    <a:pt x="71" y="60"/>
                    <a:pt x="71" y="59"/>
                    <a:pt x="73" y="58"/>
                  </a:cubicBezTo>
                  <a:cubicBezTo>
                    <a:pt x="74" y="57"/>
                    <a:pt x="75" y="56"/>
                    <a:pt x="75" y="54"/>
                  </a:cubicBezTo>
                  <a:cubicBezTo>
                    <a:pt x="75" y="53"/>
                    <a:pt x="76" y="52"/>
                    <a:pt x="77" y="52"/>
                  </a:cubicBezTo>
                  <a:cubicBezTo>
                    <a:pt x="79" y="51"/>
                    <a:pt x="79" y="50"/>
                    <a:pt x="79" y="48"/>
                  </a:cubicBezTo>
                  <a:cubicBezTo>
                    <a:pt x="78" y="47"/>
                    <a:pt x="78" y="45"/>
                    <a:pt x="78" y="44"/>
                  </a:cubicBezTo>
                  <a:cubicBezTo>
                    <a:pt x="78" y="43"/>
                    <a:pt x="79" y="42"/>
                    <a:pt x="79" y="40"/>
                  </a:cubicBezTo>
                  <a:cubicBezTo>
                    <a:pt x="79" y="39"/>
                    <a:pt x="79" y="37"/>
                    <a:pt x="79" y="36"/>
                  </a:cubicBezTo>
                  <a:cubicBezTo>
                    <a:pt x="79" y="35"/>
                    <a:pt x="81" y="35"/>
                    <a:pt x="82" y="35"/>
                  </a:cubicBezTo>
                  <a:cubicBezTo>
                    <a:pt x="83" y="35"/>
                    <a:pt x="84" y="34"/>
                    <a:pt x="84" y="33"/>
                  </a:cubicBezTo>
                  <a:cubicBezTo>
                    <a:pt x="84" y="32"/>
                    <a:pt x="85" y="31"/>
                    <a:pt x="86" y="31"/>
                  </a:cubicBezTo>
                  <a:cubicBezTo>
                    <a:pt x="87" y="30"/>
                    <a:pt x="88" y="30"/>
                    <a:pt x="88" y="30"/>
                  </a:cubicBezTo>
                  <a:cubicBezTo>
                    <a:pt x="89" y="30"/>
                    <a:pt x="89" y="30"/>
                    <a:pt x="90" y="29"/>
                  </a:cubicBezTo>
                  <a:cubicBezTo>
                    <a:pt x="90" y="28"/>
                    <a:pt x="90" y="28"/>
                    <a:pt x="90" y="27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3"/>
                    <a:pt x="90" y="22"/>
                    <a:pt x="91" y="21"/>
                  </a:cubicBezTo>
                  <a:cubicBezTo>
                    <a:pt x="91" y="20"/>
                    <a:pt x="90" y="19"/>
                    <a:pt x="89" y="19"/>
                  </a:cubicBezTo>
                  <a:cubicBezTo>
                    <a:pt x="88" y="19"/>
                    <a:pt x="86" y="19"/>
                    <a:pt x="85" y="20"/>
                  </a:cubicBezTo>
                  <a:cubicBezTo>
                    <a:pt x="85" y="20"/>
                    <a:pt x="83" y="20"/>
                    <a:pt x="82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79" y="19"/>
                    <a:pt x="78" y="18"/>
                  </a:cubicBezTo>
                  <a:cubicBezTo>
                    <a:pt x="77" y="18"/>
                    <a:pt x="76" y="17"/>
                    <a:pt x="76" y="17"/>
                  </a:cubicBezTo>
                  <a:cubicBezTo>
                    <a:pt x="76" y="17"/>
                    <a:pt x="75" y="16"/>
                    <a:pt x="73" y="15"/>
                  </a:cubicBezTo>
                  <a:cubicBezTo>
                    <a:pt x="72" y="14"/>
                    <a:pt x="70" y="14"/>
                    <a:pt x="70" y="15"/>
                  </a:cubicBezTo>
                  <a:cubicBezTo>
                    <a:pt x="69" y="15"/>
                    <a:pt x="67" y="15"/>
                    <a:pt x="66" y="14"/>
                  </a:cubicBezTo>
                  <a:cubicBezTo>
                    <a:pt x="65" y="13"/>
                    <a:pt x="63" y="12"/>
                    <a:pt x="62" y="12"/>
                  </a:cubicBezTo>
                  <a:cubicBezTo>
                    <a:pt x="61" y="12"/>
                    <a:pt x="59" y="11"/>
                    <a:pt x="59" y="10"/>
                  </a:cubicBezTo>
                  <a:cubicBezTo>
                    <a:pt x="58" y="9"/>
                    <a:pt x="56" y="8"/>
                    <a:pt x="55" y="7"/>
                  </a:cubicBezTo>
                  <a:cubicBezTo>
                    <a:pt x="53" y="6"/>
                    <a:pt x="52" y="6"/>
                    <a:pt x="52" y="7"/>
                  </a:cubicBezTo>
                  <a:cubicBezTo>
                    <a:pt x="51" y="7"/>
                    <a:pt x="50" y="8"/>
                    <a:pt x="48" y="9"/>
                  </a:cubicBezTo>
                  <a:cubicBezTo>
                    <a:pt x="46" y="9"/>
                    <a:pt x="43" y="10"/>
                    <a:pt x="42" y="10"/>
                  </a:cubicBezTo>
                  <a:cubicBezTo>
                    <a:pt x="41" y="10"/>
                    <a:pt x="39" y="10"/>
                    <a:pt x="38" y="9"/>
                  </a:cubicBezTo>
                  <a:cubicBezTo>
                    <a:pt x="37" y="8"/>
                    <a:pt x="35" y="8"/>
                    <a:pt x="34" y="8"/>
                  </a:cubicBezTo>
                  <a:cubicBezTo>
                    <a:pt x="33" y="8"/>
                    <a:pt x="32" y="8"/>
                    <a:pt x="31" y="7"/>
                  </a:cubicBezTo>
                  <a:cubicBezTo>
                    <a:pt x="30" y="7"/>
                    <a:pt x="29" y="6"/>
                    <a:pt x="28" y="6"/>
                  </a:cubicBezTo>
                  <a:cubicBezTo>
                    <a:pt x="27" y="6"/>
                    <a:pt x="26" y="6"/>
                    <a:pt x="25" y="6"/>
                  </a:cubicBezTo>
                  <a:cubicBezTo>
                    <a:pt x="24" y="5"/>
                    <a:pt x="22" y="5"/>
                    <a:pt x="21" y="5"/>
                  </a:cubicBezTo>
                  <a:cubicBezTo>
                    <a:pt x="20" y="5"/>
                    <a:pt x="18" y="4"/>
                    <a:pt x="17" y="2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5" y="0"/>
                    <a:pt x="14" y="0"/>
                    <a:pt x="12" y="1"/>
                  </a:cubicBezTo>
                  <a:cubicBezTo>
                    <a:pt x="11" y="2"/>
                    <a:pt x="10" y="3"/>
                    <a:pt x="10" y="4"/>
                  </a:cubicBezTo>
                  <a:cubicBezTo>
                    <a:pt x="10" y="5"/>
                    <a:pt x="9" y="7"/>
                    <a:pt x="8" y="7"/>
                  </a:cubicBezTo>
                  <a:cubicBezTo>
                    <a:pt x="8" y="8"/>
                    <a:pt x="8" y="10"/>
                    <a:pt x="8" y="11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2" y="16"/>
                    <a:pt x="1" y="17"/>
                    <a:pt x="1" y="18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2" y="22"/>
                    <a:pt x="3" y="24"/>
                    <a:pt x="3" y="25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6" y="29"/>
                    <a:pt x="7" y="31"/>
                    <a:pt x="8" y="32"/>
                  </a:cubicBezTo>
                  <a:cubicBezTo>
                    <a:pt x="9" y="33"/>
                    <a:pt x="11" y="35"/>
                    <a:pt x="12" y="35"/>
                  </a:cubicBezTo>
                  <a:cubicBezTo>
                    <a:pt x="13" y="36"/>
                    <a:pt x="14" y="37"/>
                    <a:pt x="15" y="37"/>
                  </a:cubicBezTo>
                  <a:cubicBezTo>
                    <a:pt x="17" y="37"/>
                    <a:pt x="19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8"/>
                    <a:pt x="27" y="39"/>
                    <a:pt x="27" y="41"/>
                  </a:cubicBezTo>
                  <a:cubicBezTo>
                    <a:pt x="28" y="42"/>
                    <a:pt x="29" y="44"/>
                    <a:pt x="30" y="44"/>
                  </a:cubicBezTo>
                  <a:cubicBezTo>
                    <a:pt x="31" y="44"/>
                    <a:pt x="32" y="45"/>
                    <a:pt x="33" y="46"/>
                  </a:cubicBezTo>
                  <a:cubicBezTo>
                    <a:pt x="33" y="46"/>
                    <a:pt x="34" y="47"/>
                    <a:pt x="34" y="47"/>
                  </a:cubicBezTo>
                  <a:cubicBezTo>
                    <a:pt x="34" y="47"/>
                    <a:pt x="35" y="47"/>
                    <a:pt x="36" y="47"/>
                  </a:cubicBezTo>
                  <a:cubicBezTo>
                    <a:pt x="37" y="46"/>
                    <a:pt x="39" y="46"/>
                    <a:pt x="41" y="4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227"/>
            <p:cNvSpPr>
              <a:spLocks/>
            </p:cNvSpPr>
            <p:nvPr/>
          </p:nvSpPr>
          <p:spPr bwMode="gray">
            <a:xfrm>
              <a:off x="1876252" y="2520829"/>
              <a:ext cx="214571" cy="275748"/>
            </a:xfrm>
            <a:custGeom>
              <a:avLst/>
              <a:gdLst>
                <a:gd name="T0" fmla="*/ 14 w 47"/>
                <a:gd name="T1" fmla="*/ 61 h 56"/>
                <a:gd name="T2" fmla="*/ 22 w 47"/>
                <a:gd name="T3" fmla="*/ 70 h 56"/>
                <a:gd name="T4" fmla="*/ 33 w 47"/>
                <a:gd name="T5" fmla="*/ 76 h 56"/>
                <a:gd name="T6" fmla="*/ 33 w 47"/>
                <a:gd name="T7" fmla="*/ 97 h 56"/>
                <a:gd name="T8" fmla="*/ 27 w 47"/>
                <a:gd name="T9" fmla="*/ 109 h 56"/>
                <a:gd name="T10" fmla="*/ 33 w 47"/>
                <a:gd name="T11" fmla="*/ 115 h 56"/>
                <a:gd name="T12" fmla="*/ 44 w 47"/>
                <a:gd name="T13" fmla="*/ 137 h 56"/>
                <a:gd name="T14" fmla="*/ 44 w 47"/>
                <a:gd name="T15" fmla="*/ 152 h 56"/>
                <a:gd name="T16" fmla="*/ 41 w 47"/>
                <a:gd name="T17" fmla="*/ 164 h 56"/>
                <a:gd name="T18" fmla="*/ 41 w 47"/>
                <a:gd name="T19" fmla="*/ 170 h 56"/>
                <a:gd name="T20" fmla="*/ 46 w 47"/>
                <a:gd name="T21" fmla="*/ 167 h 56"/>
                <a:gd name="T22" fmla="*/ 54 w 47"/>
                <a:gd name="T23" fmla="*/ 158 h 56"/>
                <a:gd name="T24" fmla="*/ 63 w 47"/>
                <a:gd name="T25" fmla="*/ 158 h 56"/>
                <a:gd name="T26" fmla="*/ 79 w 47"/>
                <a:gd name="T27" fmla="*/ 161 h 56"/>
                <a:gd name="T28" fmla="*/ 95 w 47"/>
                <a:gd name="T29" fmla="*/ 158 h 56"/>
                <a:gd name="T30" fmla="*/ 103 w 47"/>
                <a:gd name="T31" fmla="*/ 158 h 56"/>
                <a:gd name="T32" fmla="*/ 114 w 47"/>
                <a:gd name="T33" fmla="*/ 155 h 56"/>
                <a:gd name="T34" fmla="*/ 120 w 47"/>
                <a:gd name="T35" fmla="*/ 155 h 56"/>
                <a:gd name="T36" fmla="*/ 123 w 47"/>
                <a:gd name="T37" fmla="*/ 149 h 56"/>
                <a:gd name="T38" fmla="*/ 128 w 47"/>
                <a:gd name="T39" fmla="*/ 137 h 56"/>
                <a:gd name="T40" fmla="*/ 125 w 47"/>
                <a:gd name="T41" fmla="*/ 124 h 56"/>
                <a:gd name="T42" fmla="*/ 117 w 47"/>
                <a:gd name="T43" fmla="*/ 115 h 56"/>
                <a:gd name="T44" fmla="*/ 114 w 47"/>
                <a:gd name="T45" fmla="*/ 106 h 56"/>
                <a:gd name="T46" fmla="*/ 109 w 47"/>
                <a:gd name="T47" fmla="*/ 97 h 56"/>
                <a:gd name="T48" fmla="*/ 109 w 47"/>
                <a:gd name="T49" fmla="*/ 88 h 56"/>
                <a:gd name="T50" fmla="*/ 109 w 47"/>
                <a:gd name="T51" fmla="*/ 76 h 56"/>
                <a:gd name="T52" fmla="*/ 114 w 47"/>
                <a:gd name="T53" fmla="*/ 67 h 56"/>
                <a:gd name="T54" fmla="*/ 123 w 47"/>
                <a:gd name="T55" fmla="*/ 55 h 56"/>
                <a:gd name="T56" fmla="*/ 128 w 47"/>
                <a:gd name="T57" fmla="*/ 49 h 56"/>
                <a:gd name="T58" fmla="*/ 125 w 47"/>
                <a:gd name="T59" fmla="*/ 36 h 56"/>
                <a:gd name="T60" fmla="*/ 120 w 47"/>
                <a:gd name="T61" fmla="*/ 27 h 56"/>
                <a:gd name="T62" fmla="*/ 106 w 47"/>
                <a:gd name="T63" fmla="*/ 27 h 56"/>
                <a:gd name="T64" fmla="*/ 90 w 47"/>
                <a:gd name="T65" fmla="*/ 27 h 56"/>
                <a:gd name="T66" fmla="*/ 76 w 47"/>
                <a:gd name="T67" fmla="*/ 21 h 56"/>
                <a:gd name="T68" fmla="*/ 63 w 47"/>
                <a:gd name="T69" fmla="*/ 15 h 56"/>
                <a:gd name="T70" fmla="*/ 54 w 47"/>
                <a:gd name="T71" fmla="*/ 6 h 56"/>
                <a:gd name="T72" fmla="*/ 46 w 47"/>
                <a:gd name="T73" fmla="*/ 3 h 56"/>
                <a:gd name="T74" fmla="*/ 33 w 47"/>
                <a:gd name="T75" fmla="*/ 9 h 56"/>
                <a:gd name="T76" fmla="*/ 27 w 47"/>
                <a:gd name="T77" fmla="*/ 9 h 56"/>
                <a:gd name="T78" fmla="*/ 25 w 47"/>
                <a:gd name="T79" fmla="*/ 15 h 56"/>
                <a:gd name="T80" fmla="*/ 19 w 47"/>
                <a:gd name="T81" fmla="*/ 27 h 56"/>
                <a:gd name="T82" fmla="*/ 8 w 47"/>
                <a:gd name="T83" fmla="*/ 39 h 56"/>
                <a:gd name="T84" fmla="*/ 0 w 47"/>
                <a:gd name="T85" fmla="*/ 49 h 56"/>
                <a:gd name="T86" fmla="*/ 5 w 47"/>
                <a:gd name="T87" fmla="*/ 52 h 56"/>
                <a:gd name="T88" fmla="*/ 14 w 47"/>
                <a:gd name="T89" fmla="*/ 61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56"/>
                <a:gd name="T137" fmla="*/ 47 w 47"/>
                <a:gd name="T138" fmla="*/ 56 h 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56">
                  <a:moveTo>
                    <a:pt x="5" y="20"/>
                  </a:moveTo>
                  <a:cubicBezTo>
                    <a:pt x="6" y="21"/>
                    <a:pt x="8" y="23"/>
                    <a:pt x="8" y="23"/>
                  </a:cubicBezTo>
                  <a:cubicBezTo>
                    <a:pt x="9" y="23"/>
                    <a:pt x="11" y="24"/>
                    <a:pt x="12" y="25"/>
                  </a:cubicBezTo>
                  <a:cubicBezTo>
                    <a:pt x="13" y="27"/>
                    <a:pt x="13" y="30"/>
                    <a:pt x="12" y="32"/>
                  </a:cubicBezTo>
                  <a:cubicBezTo>
                    <a:pt x="11" y="34"/>
                    <a:pt x="10" y="36"/>
                    <a:pt x="10" y="36"/>
                  </a:cubicBezTo>
                  <a:cubicBezTo>
                    <a:pt x="10" y="36"/>
                    <a:pt x="11" y="37"/>
                    <a:pt x="12" y="38"/>
                  </a:cubicBezTo>
                  <a:cubicBezTo>
                    <a:pt x="14" y="40"/>
                    <a:pt x="15" y="43"/>
                    <a:pt x="16" y="45"/>
                  </a:cubicBezTo>
                  <a:cubicBezTo>
                    <a:pt x="17" y="47"/>
                    <a:pt x="17" y="49"/>
                    <a:pt x="16" y="50"/>
                  </a:cubicBezTo>
                  <a:cubicBezTo>
                    <a:pt x="16" y="51"/>
                    <a:pt x="15" y="53"/>
                    <a:pt x="15" y="54"/>
                  </a:cubicBezTo>
                  <a:cubicBezTo>
                    <a:pt x="15" y="55"/>
                    <a:pt x="15" y="56"/>
                    <a:pt x="15" y="56"/>
                  </a:cubicBezTo>
                  <a:cubicBezTo>
                    <a:pt x="15" y="56"/>
                    <a:pt x="16" y="56"/>
                    <a:pt x="17" y="55"/>
                  </a:cubicBezTo>
                  <a:cubicBezTo>
                    <a:pt x="18" y="55"/>
                    <a:pt x="20" y="53"/>
                    <a:pt x="20" y="52"/>
                  </a:cubicBezTo>
                  <a:cubicBezTo>
                    <a:pt x="21" y="51"/>
                    <a:pt x="22" y="51"/>
                    <a:pt x="23" y="52"/>
                  </a:cubicBezTo>
                  <a:cubicBezTo>
                    <a:pt x="25" y="53"/>
                    <a:pt x="27" y="53"/>
                    <a:pt x="29" y="53"/>
                  </a:cubicBezTo>
                  <a:cubicBezTo>
                    <a:pt x="31" y="52"/>
                    <a:pt x="33" y="52"/>
                    <a:pt x="35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40" y="51"/>
                    <a:pt x="42" y="51"/>
                  </a:cubicBezTo>
                  <a:cubicBezTo>
                    <a:pt x="43" y="51"/>
                    <a:pt x="44" y="51"/>
                    <a:pt x="44" y="51"/>
                  </a:cubicBezTo>
                  <a:cubicBezTo>
                    <a:pt x="44" y="51"/>
                    <a:pt x="44" y="50"/>
                    <a:pt x="45" y="49"/>
                  </a:cubicBezTo>
                  <a:cubicBezTo>
                    <a:pt x="45" y="48"/>
                    <a:pt x="46" y="46"/>
                    <a:pt x="47" y="45"/>
                  </a:cubicBezTo>
                  <a:cubicBezTo>
                    <a:pt x="47" y="44"/>
                    <a:pt x="47" y="42"/>
                    <a:pt x="46" y="41"/>
                  </a:cubicBezTo>
                  <a:cubicBezTo>
                    <a:pt x="46" y="39"/>
                    <a:pt x="44" y="38"/>
                    <a:pt x="43" y="38"/>
                  </a:cubicBezTo>
                  <a:cubicBezTo>
                    <a:pt x="42" y="37"/>
                    <a:pt x="42" y="36"/>
                    <a:pt x="42" y="35"/>
                  </a:cubicBezTo>
                  <a:cubicBezTo>
                    <a:pt x="42" y="33"/>
                    <a:pt x="41" y="32"/>
                    <a:pt x="40" y="32"/>
                  </a:cubicBezTo>
                  <a:cubicBezTo>
                    <a:pt x="40" y="31"/>
                    <a:pt x="39" y="30"/>
                    <a:pt x="40" y="29"/>
                  </a:cubicBezTo>
                  <a:cubicBezTo>
                    <a:pt x="40" y="28"/>
                    <a:pt x="40" y="26"/>
                    <a:pt x="40" y="25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3" y="21"/>
                    <a:pt x="44" y="20"/>
                    <a:pt x="45" y="18"/>
                  </a:cubicBezTo>
                  <a:cubicBezTo>
                    <a:pt x="46" y="17"/>
                    <a:pt x="47" y="16"/>
                    <a:pt x="47" y="16"/>
                  </a:cubicBezTo>
                  <a:cubicBezTo>
                    <a:pt x="47" y="16"/>
                    <a:pt x="47" y="14"/>
                    <a:pt x="46" y="12"/>
                  </a:cubicBezTo>
                  <a:cubicBezTo>
                    <a:pt x="46" y="10"/>
                    <a:pt x="45" y="8"/>
                    <a:pt x="44" y="9"/>
                  </a:cubicBezTo>
                  <a:cubicBezTo>
                    <a:pt x="43" y="9"/>
                    <a:pt x="40" y="9"/>
                    <a:pt x="39" y="9"/>
                  </a:cubicBezTo>
                  <a:cubicBezTo>
                    <a:pt x="38" y="9"/>
                    <a:pt x="35" y="9"/>
                    <a:pt x="33" y="9"/>
                  </a:cubicBezTo>
                  <a:cubicBezTo>
                    <a:pt x="32" y="8"/>
                    <a:pt x="29" y="7"/>
                    <a:pt x="28" y="7"/>
                  </a:cubicBezTo>
                  <a:cubicBezTo>
                    <a:pt x="26" y="6"/>
                    <a:pt x="24" y="5"/>
                    <a:pt x="23" y="5"/>
                  </a:cubicBezTo>
                  <a:cubicBezTo>
                    <a:pt x="22" y="5"/>
                    <a:pt x="20" y="4"/>
                    <a:pt x="20" y="2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5" y="2"/>
                    <a:pt x="13" y="2"/>
                    <a:pt x="12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3"/>
                    <a:pt x="10" y="4"/>
                    <a:pt x="9" y="5"/>
                  </a:cubicBezTo>
                  <a:cubicBezTo>
                    <a:pt x="8" y="6"/>
                    <a:pt x="7" y="7"/>
                    <a:pt x="7" y="9"/>
                  </a:cubicBezTo>
                  <a:cubicBezTo>
                    <a:pt x="6" y="10"/>
                    <a:pt x="5" y="12"/>
                    <a:pt x="3" y="13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6"/>
                    <a:pt x="1" y="16"/>
                    <a:pt x="2" y="17"/>
                  </a:cubicBezTo>
                  <a:cubicBezTo>
                    <a:pt x="3" y="17"/>
                    <a:pt x="5" y="18"/>
                    <a:pt x="5" y="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242"/>
            <p:cNvSpPr>
              <a:spLocks/>
            </p:cNvSpPr>
            <p:nvPr/>
          </p:nvSpPr>
          <p:spPr bwMode="gray">
            <a:xfrm>
              <a:off x="1488711" y="2923509"/>
              <a:ext cx="256171" cy="273560"/>
            </a:xfrm>
            <a:custGeom>
              <a:avLst/>
              <a:gdLst>
                <a:gd name="T0" fmla="*/ 114 w 55"/>
                <a:gd name="T1" fmla="*/ 155 h 55"/>
                <a:gd name="T2" fmla="*/ 120 w 55"/>
                <a:gd name="T3" fmla="*/ 146 h 55"/>
                <a:gd name="T4" fmla="*/ 145 w 55"/>
                <a:gd name="T5" fmla="*/ 106 h 55"/>
                <a:gd name="T6" fmla="*/ 145 w 55"/>
                <a:gd name="T7" fmla="*/ 90 h 55"/>
                <a:gd name="T8" fmla="*/ 147 w 55"/>
                <a:gd name="T9" fmla="*/ 78 h 55"/>
                <a:gd name="T10" fmla="*/ 153 w 55"/>
                <a:gd name="T11" fmla="*/ 75 h 55"/>
                <a:gd name="T12" fmla="*/ 150 w 55"/>
                <a:gd name="T13" fmla="*/ 68 h 55"/>
                <a:gd name="T14" fmla="*/ 147 w 55"/>
                <a:gd name="T15" fmla="*/ 62 h 55"/>
                <a:gd name="T16" fmla="*/ 150 w 55"/>
                <a:gd name="T17" fmla="*/ 59 h 55"/>
                <a:gd name="T18" fmla="*/ 150 w 55"/>
                <a:gd name="T19" fmla="*/ 53 h 55"/>
                <a:gd name="T20" fmla="*/ 150 w 55"/>
                <a:gd name="T21" fmla="*/ 47 h 55"/>
                <a:gd name="T22" fmla="*/ 147 w 55"/>
                <a:gd name="T23" fmla="*/ 37 h 55"/>
                <a:gd name="T24" fmla="*/ 139 w 55"/>
                <a:gd name="T25" fmla="*/ 25 h 55"/>
                <a:gd name="T26" fmla="*/ 125 w 55"/>
                <a:gd name="T27" fmla="*/ 16 h 55"/>
                <a:gd name="T28" fmla="*/ 117 w 55"/>
                <a:gd name="T29" fmla="*/ 16 h 55"/>
                <a:gd name="T30" fmla="*/ 78 w 55"/>
                <a:gd name="T31" fmla="*/ 34 h 55"/>
                <a:gd name="T32" fmla="*/ 67 w 55"/>
                <a:gd name="T33" fmla="*/ 25 h 55"/>
                <a:gd name="T34" fmla="*/ 42 w 55"/>
                <a:gd name="T35" fmla="*/ 16 h 55"/>
                <a:gd name="T36" fmla="*/ 33 w 55"/>
                <a:gd name="T37" fmla="*/ 16 h 55"/>
                <a:gd name="T38" fmla="*/ 22 w 55"/>
                <a:gd name="T39" fmla="*/ 9 h 55"/>
                <a:gd name="T40" fmla="*/ 17 w 55"/>
                <a:gd name="T41" fmla="*/ 0 h 55"/>
                <a:gd name="T42" fmla="*/ 6 w 55"/>
                <a:gd name="T43" fmla="*/ 19 h 55"/>
                <a:gd name="T44" fmla="*/ 17 w 55"/>
                <a:gd name="T45" fmla="*/ 34 h 55"/>
                <a:gd name="T46" fmla="*/ 25 w 55"/>
                <a:gd name="T47" fmla="*/ 47 h 55"/>
                <a:gd name="T48" fmla="*/ 33 w 55"/>
                <a:gd name="T49" fmla="*/ 65 h 55"/>
                <a:gd name="T50" fmla="*/ 50 w 55"/>
                <a:gd name="T51" fmla="*/ 75 h 55"/>
                <a:gd name="T52" fmla="*/ 67 w 55"/>
                <a:gd name="T53" fmla="*/ 87 h 55"/>
                <a:gd name="T54" fmla="*/ 67 w 55"/>
                <a:gd name="T55" fmla="*/ 109 h 55"/>
                <a:gd name="T56" fmla="*/ 72 w 55"/>
                <a:gd name="T57" fmla="*/ 124 h 55"/>
                <a:gd name="T58" fmla="*/ 83 w 55"/>
                <a:gd name="T59" fmla="*/ 137 h 55"/>
                <a:gd name="T60" fmla="*/ 100 w 55"/>
                <a:gd name="T61" fmla="*/ 165 h 55"/>
                <a:gd name="T62" fmla="*/ 100 w 55"/>
                <a:gd name="T63" fmla="*/ 171 h 55"/>
                <a:gd name="T64" fmla="*/ 106 w 55"/>
                <a:gd name="T65" fmla="*/ 168 h 55"/>
                <a:gd name="T66" fmla="*/ 114 w 55"/>
                <a:gd name="T67" fmla="*/ 155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55"/>
                <a:gd name="T104" fmla="*/ 55 w 55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55">
                  <a:moveTo>
                    <a:pt x="41" y="50"/>
                  </a:moveTo>
                  <a:cubicBezTo>
                    <a:pt x="41" y="49"/>
                    <a:pt x="42" y="48"/>
                    <a:pt x="43" y="47"/>
                  </a:cubicBezTo>
                  <a:cubicBezTo>
                    <a:pt x="44" y="46"/>
                    <a:pt x="51" y="35"/>
                    <a:pt x="52" y="34"/>
                  </a:cubicBezTo>
                  <a:cubicBezTo>
                    <a:pt x="52" y="33"/>
                    <a:pt x="52" y="31"/>
                    <a:pt x="52" y="29"/>
                  </a:cubicBezTo>
                  <a:cubicBezTo>
                    <a:pt x="52" y="26"/>
                    <a:pt x="52" y="25"/>
                    <a:pt x="53" y="25"/>
                  </a:cubicBezTo>
                  <a:cubicBezTo>
                    <a:pt x="54" y="25"/>
                    <a:pt x="55" y="25"/>
                    <a:pt x="55" y="24"/>
                  </a:cubicBezTo>
                  <a:cubicBezTo>
                    <a:pt x="55" y="24"/>
                    <a:pt x="54" y="23"/>
                    <a:pt x="54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20"/>
                    <a:pt x="53" y="19"/>
                    <a:pt x="54" y="19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4" y="16"/>
                    <a:pt x="54" y="15"/>
                    <a:pt x="54" y="15"/>
                  </a:cubicBezTo>
                  <a:cubicBezTo>
                    <a:pt x="54" y="15"/>
                    <a:pt x="54" y="14"/>
                    <a:pt x="53" y="12"/>
                  </a:cubicBezTo>
                  <a:cubicBezTo>
                    <a:pt x="53" y="11"/>
                    <a:pt x="51" y="9"/>
                    <a:pt x="50" y="8"/>
                  </a:cubicBezTo>
                  <a:cubicBezTo>
                    <a:pt x="48" y="7"/>
                    <a:pt x="46" y="6"/>
                    <a:pt x="45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0" y="5"/>
                    <a:pt x="29" y="11"/>
                    <a:pt x="28" y="11"/>
                  </a:cubicBezTo>
                  <a:cubicBezTo>
                    <a:pt x="27" y="11"/>
                    <a:pt x="25" y="9"/>
                    <a:pt x="24" y="8"/>
                  </a:cubicBezTo>
                  <a:cubicBezTo>
                    <a:pt x="23" y="6"/>
                    <a:pt x="15" y="4"/>
                    <a:pt x="15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1" y="5"/>
                    <a:pt x="9" y="4"/>
                    <a:pt x="8" y="3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2"/>
                    <a:pt x="3" y="5"/>
                    <a:pt x="2" y="6"/>
                  </a:cubicBezTo>
                  <a:cubicBezTo>
                    <a:pt x="0" y="8"/>
                    <a:pt x="5" y="10"/>
                    <a:pt x="6" y="11"/>
                  </a:cubicBezTo>
                  <a:cubicBezTo>
                    <a:pt x="7" y="12"/>
                    <a:pt x="8" y="14"/>
                    <a:pt x="9" y="15"/>
                  </a:cubicBezTo>
                  <a:cubicBezTo>
                    <a:pt x="10" y="17"/>
                    <a:pt x="12" y="19"/>
                    <a:pt x="12" y="21"/>
                  </a:cubicBezTo>
                  <a:cubicBezTo>
                    <a:pt x="12" y="22"/>
                    <a:pt x="15" y="24"/>
                    <a:pt x="18" y="24"/>
                  </a:cubicBezTo>
                  <a:cubicBezTo>
                    <a:pt x="21" y="25"/>
                    <a:pt x="24" y="27"/>
                    <a:pt x="24" y="28"/>
                  </a:cubicBezTo>
                  <a:cubicBezTo>
                    <a:pt x="24" y="30"/>
                    <a:pt x="24" y="33"/>
                    <a:pt x="24" y="35"/>
                  </a:cubicBezTo>
                  <a:cubicBezTo>
                    <a:pt x="24" y="37"/>
                    <a:pt x="25" y="40"/>
                    <a:pt x="26" y="40"/>
                  </a:cubicBezTo>
                  <a:cubicBezTo>
                    <a:pt x="27" y="41"/>
                    <a:pt x="29" y="42"/>
                    <a:pt x="30" y="44"/>
                  </a:cubicBezTo>
                  <a:cubicBezTo>
                    <a:pt x="31" y="46"/>
                    <a:pt x="35" y="52"/>
                    <a:pt x="36" y="53"/>
                  </a:cubicBezTo>
                  <a:cubicBezTo>
                    <a:pt x="36" y="54"/>
                    <a:pt x="36" y="54"/>
                    <a:pt x="36" y="55"/>
                  </a:cubicBezTo>
                  <a:cubicBezTo>
                    <a:pt x="36" y="55"/>
                    <a:pt x="37" y="54"/>
                    <a:pt x="38" y="54"/>
                  </a:cubicBezTo>
                  <a:cubicBezTo>
                    <a:pt x="39" y="53"/>
                    <a:pt x="40" y="51"/>
                    <a:pt x="41" y="50"/>
                  </a:cubicBezTo>
                  <a:close/>
                </a:path>
              </a:pathLst>
            </a:custGeom>
            <a:solidFill>
              <a:srgbClr val="D8460C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Freeform 243"/>
            <p:cNvSpPr>
              <a:spLocks/>
            </p:cNvSpPr>
            <p:nvPr/>
          </p:nvSpPr>
          <p:spPr bwMode="gray">
            <a:xfrm>
              <a:off x="1475574" y="2599615"/>
              <a:ext cx="264929" cy="218848"/>
            </a:xfrm>
            <a:custGeom>
              <a:avLst/>
              <a:gdLst>
                <a:gd name="T0" fmla="*/ 61 w 57"/>
                <a:gd name="T1" fmla="*/ 135 h 44"/>
                <a:gd name="T2" fmla="*/ 66 w 57"/>
                <a:gd name="T3" fmla="*/ 132 h 44"/>
                <a:gd name="T4" fmla="*/ 88 w 57"/>
                <a:gd name="T5" fmla="*/ 129 h 44"/>
                <a:gd name="T6" fmla="*/ 121 w 57"/>
                <a:gd name="T7" fmla="*/ 107 h 44"/>
                <a:gd name="T8" fmla="*/ 127 w 57"/>
                <a:gd name="T9" fmla="*/ 101 h 44"/>
                <a:gd name="T10" fmla="*/ 132 w 57"/>
                <a:gd name="T11" fmla="*/ 92 h 44"/>
                <a:gd name="T12" fmla="*/ 140 w 57"/>
                <a:gd name="T13" fmla="*/ 89 h 44"/>
                <a:gd name="T14" fmla="*/ 154 w 57"/>
                <a:gd name="T15" fmla="*/ 86 h 44"/>
                <a:gd name="T16" fmla="*/ 157 w 57"/>
                <a:gd name="T17" fmla="*/ 77 h 44"/>
                <a:gd name="T18" fmla="*/ 154 w 57"/>
                <a:gd name="T19" fmla="*/ 68 h 44"/>
                <a:gd name="T20" fmla="*/ 154 w 57"/>
                <a:gd name="T21" fmla="*/ 46 h 44"/>
                <a:gd name="T22" fmla="*/ 154 w 57"/>
                <a:gd name="T23" fmla="*/ 31 h 44"/>
                <a:gd name="T24" fmla="*/ 149 w 57"/>
                <a:gd name="T25" fmla="*/ 12 h 44"/>
                <a:gd name="T26" fmla="*/ 143 w 57"/>
                <a:gd name="T27" fmla="*/ 0 h 44"/>
                <a:gd name="T28" fmla="*/ 140 w 57"/>
                <a:gd name="T29" fmla="*/ 0 h 44"/>
                <a:gd name="T30" fmla="*/ 132 w 57"/>
                <a:gd name="T31" fmla="*/ 0 h 44"/>
                <a:gd name="T32" fmla="*/ 88 w 57"/>
                <a:gd name="T33" fmla="*/ 25 h 44"/>
                <a:gd name="T34" fmla="*/ 77 w 57"/>
                <a:gd name="T35" fmla="*/ 28 h 44"/>
                <a:gd name="T36" fmla="*/ 66 w 57"/>
                <a:gd name="T37" fmla="*/ 31 h 44"/>
                <a:gd name="T38" fmla="*/ 50 w 57"/>
                <a:gd name="T39" fmla="*/ 28 h 44"/>
                <a:gd name="T40" fmla="*/ 44 w 57"/>
                <a:gd name="T41" fmla="*/ 18 h 44"/>
                <a:gd name="T42" fmla="*/ 41 w 57"/>
                <a:gd name="T43" fmla="*/ 6 h 44"/>
                <a:gd name="T44" fmla="*/ 33 w 57"/>
                <a:gd name="T45" fmla="*/ 3 h 44"/>
                <a:gd name="T46" fmla="*/ 25 w 57"/>
                <a:gd name="T47" fmla="*/ 15 h 44"/>
                <a:gd name="T48" fmla="*/ 14 w 57"/>
                <a:gd name="T49" fmla="*/ 31 h 44"/>
                <a:gd name="T50" fmla="*/ 6 w 57"/>
                <a:gd name="T51" fmla="*/ 49 h 44"/>
                <a:gd name="T52" fmla="*/ 0 w 57"/>
                <a:gd name="T53" fmla="*/ 58 h 44"/>
                <a:gd name="T54" fmla="*/ 6 w 57"/>
                <a:gd name="T55" fmla="*/ 64 h 44"/>
                <a:gd name="T56" fmla="*/ 19 w 57"/>
                <a:gd name="T57" fmla="*/ 68 h 44"/>
                <a:gd name="T58" fmla="*/ 14 w 57"/>
                <a:gd name="T59" fmla="*/ 71 h 44"/>
                <a:gd name="T60" fmla="*/ 28 w 57"/>
                <a:gd name="T61" fmla="*/ 86 h 44"/>
                <a:gd name="T62" fmla="*/ 41 w 57"/>
                <a:gd name="T63" fmla="*/ 101 h 44"/>
                <a:gd name="T64" fmla="*/ 41 w 57"/>
                <a:gd name="T65" fmla="*/ 114 h 44"/>
                <a:gd name="T66" fmla="*/ 36 w 57"/>
                <a:gd name="T67" fmla="*/ 132 h 44"/>
                <a:gd name="T68" fmla="*/ 47 w 57"/>
                <a:gd name="T69" fmla="*/ 135 h 44"/>
                <a:gd name="T70" fmla="*/ 61 w 57"/>
                <a:gd name="T71" fmla="*/ 135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"/>
                <a:gd name="T109" fmla="*/ 0 h 44"/>
                <a:gd name="T110" fmla="*/ 57 w 57"/>
                <a:gd name="T111" fmla="*/ 44 h 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" h="44">
                  <a:moveTo>
                    <a:pt x="22" y="44"/>
                  </a:moveTo>
                  <a:cubicBezTo>
                    <a:pt x="23" y="43"/>
                    <a:pt x="24" y="43"/>
                    <a:pt x="24" y="43"/>
                  </a:cubicBezTo>
                  <a:cubicBezTo>
                    <a:pt x="24" y="43"/>
                    <a:pt x="31" y="43"/>
                    <a:pt x="32" y="42"/>
                  </a:cubicBezTo>
                  <a:cubicBezTo>
                    <a:pt x="33" y="42"/>
                    <a:pt x="44" y="35"/>
                    <a:pt x="44" y="35"/>
                  </a:cubicBezTo>
                  <a:cubicBezTo>
                    <a:pt x="44" y="35"/>
                    <a:pt x="45" y="34"/>
                    <a:pt x="46" y="33"/>
                  </a:cubicBezTo>
                  <a:cubicBezTo>
                    <a:pt x="47" y="32"/>
                    <a:pt x="48" y="30"/>
                    <a:pt x="48" y="30"/>
                  </a:cubicBezTo>
                  <a:cubicBezTo>
                    <a:pt x="48" y="29"/>
                    <a:pt x="49" y="29"/>
                    <a:pt x="51" y="29"/>
                  </a:cubicBezTo>
                  <a:cubicBezTo>
                    <a:pt x="53" y="30"/>
                    <a:pt x="55" y="29"/>
                    <a:pt x="56" y="28"/>
                  </a:cubicBezTo>
                  <a:cubicBezTo>
                    <a:pt x="56" y="26"/>
                    <a:pt x="57" y="25"/>
                    <a:pt x="57" y="25"/>
                  </a:cubicBezTo>
                  <a:cubicBezTo>
                    <a:pt x="57" y="25"/>
                    <a:pt x="56" y="23"/>
                    <a:pt x="56" y="22"/>
                  </a:cubicBezTo>
                  <a:cubicBezTo>
                    <a:pt x="55" y="20"/>
                    <a:pt x="55" y="17"/>
                    <a:pt x="56" y="15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6" y="8"/>
                    <a:pt x="55" y="6"/>
                    <a:pt x="54" y="4"/>
                  </a:cubicBezTo>
                  <a:cubicBezTo>
                    <a:pt x="53" y="2"/>
                    <a:pt x="52" y="0"/>
                    <a:pt x="52" y="0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6" y="1"/>
                    <a:pt x="34" y="8"/>
                    <a:pt x="32" y="8"/>
                  </a:cubicBezTo>
                  <a:cubicBezTo>
                    <a:pt x="30" y="8"/>
                    <a:pt x="28" y="9"/>
                    <a:pt x="28" y="9"/>
                  </a:cubicBezTo>
                  <a:cubicBezTo>
                    <a:pt x="28" y="9"/>
                    <a:pt x="26" y="10"/>
                    <a:pt x="24" y="10"/>
                  </a:cubicBezTo>
                  <a:cubicBezTo>
                    <a:pt x="22" y="10"/>
                    <a:pt x="20" y="9"/>
                    <a:pt x="18" y="9"/>
                  </a:cubicBezTo>
                  <a:cubicBezTo>
                    <a:pt x="17" y="8"/>
                    <a:pt x="16" y="7"/>
                    <a:pt x="16" y="6"/>
                  </a:cubicBezTo>
                  <a:cubicBezTo>
                    <a:pt x="16" y="5"/>
                    <a:pt x="16" y="3"/>
                    <a:pt x="15" y="2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11" y="2"/>
                    <a:pt x="10" y="3"/>
                    <a:pt x="9" y="5"/>
                  </a:cubicBezTo>
                  <a:cubicBezTo>
                    <a:pt x="8" y="6"/>
                    <a:pt x="6" y="9"/>
                    <a:pt x="5" y="10"/>
                  </a:cubicBezTo>
                  <a:cubicBezTo>
                    <a:pt x="4" y="11"/>
                    <a:pt x="3" y="14"/>
                    <a:pt x="2" y="16"/>
                  </a:cubicBezTo>
                  <a:cubicBezTo>
                    <a:pt x="1" y="18"/>
                    <a:pt x="0" y="19"/>
                    <a:pt x="0" y="19"/>
                  </a:cubicBezTo>
                  <a:cubicBezTo>
                    <a:pt x="0" y="19"/>
                    <a:pt x="1" y="20"/>
                    <a:pt x="2" y="21"/>
                  </a:cubicBezTo>
                  <a:cubicBezTo>
                    <a:pt x="3" y="22"/>
                    <a:pt x="5" y="23"/>
                    <a:pt x="7" y="22"/>
                  </a:cubicBezTo>
                  <a:cubicBezTo>
                    <a:pt x="8" y="21"/>
                    <a:pt x="4" y="21"/>
                    <a:pt x="5" y="23"/>
                  </a:cubicBezTo>
                  <a:cubicBezTo>
                    <a:pt x="6" y="25"/>
                    <a:pt x="8" y="27"/>
                    <a:pt x="10" y="28"/>
                  </a:cubicBezTo>
                  <a:cubicBezTo>
                    <a:pt x="12" y="29"/>
                    <a:pt x="14" y="31"/>
                    <a:pt x="15" y="33"/>
                  </a:cubicBezTo>
                  <a:cubicBezTo>
                    <a:pt x="15" y="34"/>
                    <a:pt x="16" y="36"/>
                    <a:pt x="15" y="37"/>
                  </a:cubicBezTo>
                  <a:cubicBezTo>
                    <a:pt x="14" y="38"/>
                    <a:pt x="14" y="41"/>
                    <a:pt x="13" y="43"/>
                  </a:cubicBezTo>
                  <a:cubicBezTo>
                    <a:pt x="13" y="43"/>
                    <a:pt x="15" y="43"/>
                    <a:pt x="17" y="44"/>
                  </a:cubicBezTo>
                  <a:cubicBezTo>
                    <a:pt x="19" y="44"/>
                    <a:pt x="21" y="44"/>
                    <a:pt x="22" y="44"/>
                  </a:cubicBezTo>
                  <a:close/>
                </a:path>
              </a:pathLst>
            </a:custGeom>
            <a:solidFill>
              <a:srgbClr val="D8460C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Freeform 244"/>
            <p:cNvSpPr>
              <a:spLocks/>
            </p:cNvSpPr>
            <p:nvPr/>
          </p:nvSpPr>
          <p:spPr bwMode="gray">
            <a:xfrm>
              <a:off x="1488711" y="2794390"/>
              <a:ext cx="297773" cy="203528"/>
            </a:xfrm>
            <a:custGeom>
              <a:avLst/>
              <a:gdLst>
                <a:gd name="T0" fmla="*/ 33 w 64"/>
                <a:gd name="T1" fmla="*/ 95 h 41"/>
                <a:gd name="T2" fmla="*/ 42 w 64"/>
                <a:gd name="T3" fmla="*/ 95 h 41"/>
                <a:gd name="T4" fmla="*/ 67 w 64"/>
                <a:gd name="T5" fmla="*/ 104 h 41"/>
                <a:gd name="T6" fmla="*/ 78 w 64"/>
                <a:gd name="T7" fmla="*/ 114 h 41"/>
                <a:gd name="T8" fmla="*/ 117 w 64"/>
                <a:gd name="T9" fmla="*/ 95 h 41"/>
                <a:gd name="T10" fmla="*/ 125 w 64"/>
                <a:gd name="T11" fmla="*/ 95 h 41"/>
                <a:gd name="T12" fmla="*/ 139 w 64"/>
                <a:gd name="T13" fmla="*/ 104 h 41"/>
                <a:gd name="T14" fmla="*/ 147 w 64"/>
                <a:gd name="T15" fmla="*/ 117 h 41"/>
                <a:gd name="T16" fmla="*/ 150 w 64"/>
                <a:gd name="T17" fmla="*/ 126 h 41"/>
                <a:gd name="T18" fmla="*/ 156 w 64"/>
                <a:gd name="T19" fmla="*/ 120 h 41"/>
                <a:gd name="T20" fmla="*/ 161 w 64"/>
                <a:gd name="T21" fmla="*/ 111 h 41"/>
                <a:gd name="T22" fmla="*/ 167 w 64"/>
                <a:gd name="T23" fmla="*/ 108 h 41"/>
                <a:gd name="T24" fmla="*/ 175 w 64"/>
                <a:gd name="T25" fmla="*/ 104 h 41"/>
                <a:gd name="T26" fmla="*/ 178 w 64"/>
                <a:gd name="T27" fmla="*/ 95 h 41"/>
                <a:gd name="T28" fmla="*/ 172 w 64"/>
                <a:gd name="T29" fmla="*/ 95 h 41"/>
                <a:gd name="T30" fmla="*/ 164 w 64"/>
                <a:gd name="T31" fmla="*/ 86 h 41"/>
                <a:gd name="T32" fmla="*/ 164 w 64"/>
                <a:gd name="T33" fmla="*/ 80 h 41"/>
                <a:gd name="T34" fmla="*/ 159 w 64"/>
                <a:gd name="T35" fmla="*/ 77 h 41"/>
                <a:gd name="T36" fmla="*/ 150 w 64"/>
                <a:gd name="T37" fmla="*/ 65 h 41"/>
                <a:gd name="T38" fmla="*/ 145 w 64"/>
                <a:gd name="T39" fmla="*/ 49 h 41"/>
                <a:gd name="T40" fmla="*/ 142 w 64"/>
                <a:gd name="T41" fmla="*/ 34 h 41"/>
                <a:gd name="T42" fmla="*/ 131 w 64"/>
                <a:gd name="T43" fmla="*/ 22 h 41"/>
                <a:gd name="T44" fmla="*/ 122 w 64"/>
                <a:gd name="T45" fmla="*/ 12 h 41"/>
                <a:gd name="T46" fmla="*/ 117 w 64"/>
                <a:gd name="T47" fmla="*/ 3 h 41"/>
                <a:gd name="T48" fmla="*/ 78 w 64"/>
                <a:gd name="T49" fmla="*/ 15 h 41"/>
                <a:gd name="T50" fmla="*/ 58 w 64"/>
                <a:gd name="T51" fmla="*/ 12 h 41"/>
                <a:gd name="T52" fmla="*/ 53 w 64"/>
                <a:gd name="T53" fmla="*/ 15 h 41"/>
                <a:gd name="T54" fmla="*/ 39 w 64"/>
                <a:gd name="T55" fmla="*/ 15 h 41"/>
                <a:gd name="T56" fmla="*/ 28 w 64"/>
                <a:gd name="T57" fmla="*/ 12 h 41"/>
                <a:gd name="T58" fmla="*/ 22 w 64"/>
                <a:gd name="T59" fmla="*/ 22 h 41"/>
                <a:gd name="T60" fmla="*/ 11 w 64"/>
                <a:gd name="T61" fmla="*/ 25 h 41"/>
                <a:gd name="T62" fmla="*/ 3 w 64"/>
                <a:gd name="T63" fmla="*/ 37 h 41"/>
                <a:gd name="T64" fmla="*/ 6 w 64"/>
                <a:gd name="T65" fmla="*/ 49 h 41"/>
                <a:gd name="T66" fmla="*/ 17 w 64"/>
                <a:gd name="T67" fmla="*/ 65 h 41"/>
                <a:gd name="T68" fmla="*/ 17 w 64"/>
                <a:gd name="T69" fmla="*/ 80 h 41"/>
                <a:gd name="T70" fmla="*/ 22 w 64"/>
                <a:gd name="T71" fmla="*/ 89 h 41"/>
                <a:gd name="T72" fmla="*/ 33 w 64"/>
                <a:gd name="T73" fmla="*/ 95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"/>
                <a:gd name="T112" fmla="*/ 0 h 41"/>
                <a:gd name="T113" fmla="*/ 64 w 64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" h="41">
                  <a:moveTo>
                    <a:pt x="12" y="31"/>
                  </a:moveTo>
                  <a:cubicBezTo>
                    <a:pt x="13" y="31"/>
                    <a:pt x="14" y="31"/>
                    <a:pt x="15" y="31"/>
                  </a:cubicBezTo>
                  <a:cubicBezTo>
                    <a:pt x="15" y="30"/>
                    <a:pt x="23" y="32"/>
                    <a:pt x="24" y="34"/>
                  </a:cubicBezTo>
                  <a:cubicBezTo>
                    <a:pt x="25" y="35"/>
                    <a:pt x="27" y="37"/>
                    <a:pt x="28" y="37"/>
                  </a:cubicBezTo>
                  <a:cubicBezTo>
                    <a:pt x="29" y="37"/>
                    <a:pt x="40" y="31"/>
                    <a:pt x="42" y="31"/>
                  </a:cubicBezTo>
                  <a:cubicBezTo>
                    <a:pt x="43" y="31"/>
                    <a:pt x="44" y="31"/>
                    <a:pt x="45" y="31"/>
                  </a:cubicBezTo>
                  <a:cubicBezTo>
                    <a:pt x="46" y="32"/>
                    <a:pt x="48" y="33"/>
                    <a:pt x="50" y="34"/>
                  </a:cubicBezTo>
                  <a:cubicBezTo>
                    <a:pt x="51" y="35"/>
                    <a:pt x="53" y="37"/>
                    <a:pt x="53" y="38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5" y="40"/>
                    <a:pt x="56" y="39"/>
                  </a:cubicBezTo>
                  <a:cubicBezTo>
                    <a:pt x="56" y="38"/>
                    <a:pt x="57" y="36"/>
                    <a:pt x="58" y="36"/>
                  </a:cubicBezTo>
                  <a:cubicBezTo>
                    <a:pt x="58" y="35"/>
                    <a:pt x="59" y="35"/>
                    <a:pt x="60" y="35"/>
                  </a:cubicBezTo>
                  <a:cubicBezTo>
                    <a:pt x="61" y="36"/>
                    <a:pt x="62" y="35"/>
                    <a:pt x="63" y="34"/>
                  </a:cubicBezTo>
                  <a:cubicBezTo>
                    <a:pt x="64" y="32"/>
                    <a:pt x="64" y="31"/>
                    <a:pt x="64" y="31"/>
                  </a:cubicBezTo>
                  <a:cubicBezTo>
                    <a:pt x="64" y="31"/>
                    <a:pt x="63" y="31"/>
                    <a:pt x="62" y="31"/>
                  </a:cubicBezTo>
                  <a:cubicBezTo>
                    <a:pt x="60" y="30"/>
                    <a:pt x="59" y="29"/>
                    <a:pt x="59" y="28"/>
                  </a:cubicBezTo>
                  <a:cubicBezTo>
                    <a:pt x="59" y="27"/>
                    <a:pt x="59" y="26"/>
                    <a:pt x="59" y="26"/>
                  </a:cubicBezTo>
                  <a:cubicBezTo>
                    <a:pt x="59" y="26"/>
                    <a:pt x="58" y="25"/>
                    <a:pt x="57" y="25"/>
                  </a:cubicBezTo>
                  <a:cubicBezTo>
                    <a:pt x="55" y="24"/>
                    <a:pt x="54" y="23"/>
                    <a:pt x="54" y="21"/>
                  </a:cubicBezTo>
                  <a:cubicBezTo>
                    <a:pt x="54" y="20"/>
                    <a:pt x="53" y="18"/>
                    <a:pt x="52" y="16"/>
                  </a:cubicBezTo>
                  <a:cubicBezTo>
                    <a:pt x="52" y="15"/>
                    <a:pt x="51" y="12"/>
                    <a:pt x="51" y="11"/>
                  </a:cubicBezTo>
                  <a:cubicBezTo>
                    <a:pt x="51" y="10"/>
                    <a:pt x="49" y="8"/>
                    <a:pt x="47" y="7"/>
                  </a:cubicBezTo>
                  <a:cubicBezTo>
                    <a:pt x="46" y="6"/>
                    <a:pt x="44" y="5"/>
                    <a:pt x="44" y="4"/>
                  </a:cubicBezTo>
                  <a:cubicBezTo>
                    <a:pt x="44" y="3"/>
                    <a:pt x="43" y="2"/>
                    <a:pt x="42" y="1"/>
                  </a:cubicBezTo>
                  <a:cubicBezTo>
                    <a:pt x="40" y="0"/>
                    <a:pt x="29" y="6"/>
                    <a:pt x="28" y="5"/>
                  </a:cubicBezTo>
                  <a:cubicBezTo>
                    <a:pt x="27" y="4"/>
                    <a:pt x="21" y="4"/>
                    <a:pt x="21" y="4"/>
                  </a:cubicBezTo>
                  <a:cubicBezTo>
                    <a:pt x="21" y="4"/>
                    <a:pt x="20" y="4"/>
                    <a:pt x="19" y="5"/>
                  </a:cubicBezTo>
                  <a:cubicBezTo>
                    <a:pt x="18" y="5"/>
                    <a:pt x="16" y="5"/>
                    <a:pt x="14" y="5"/>
                  </a:cubicBezTo>
                  <a:cubicBezTo>
                    <a:pt x="12" y="4"/>
                    <a:pt x="10" y="4"/>
                    <a:pt x="10" y="4"/>
                  </a:cubicBezTo>
                  <a:cubicBezTo>
                    <a:pt x="10" y="6"/>
                    <a:pt x="9" y="8"/>
                    <a:pt x="8" y="7"/>
                  </a:cubicBezTo>
                  <a:cubicBezTo>
                    <a:pt x="7" y="6"/>
                    <a:pt x="5" y="7"/>
                    <a:pt x="4" y="8"/>
                  </a:cubicBezTo>
                  <a:cubicBezTo>
                    <a:pt x="4" y="9"/>
                    <a:pt x="2" y="11"/>
                    <a:pt x="1" y="12"/>
                  </a:cubicBezTo>
                  <a:cubicBezTo>
                    <a:pt x="0" y="13"/>
                    <a:pt x="1" y="15"/>
                    <a:pt x="2" y="16"/>
                  </a:cubicBezTo>
                  <a:cubicBezTo>
                    <a:pt x="3" y="17"/>
                    <a:pt x="5" y="19"/>
                    <a:pt x="6" y="21"/>
                  </a:cubicBezTo>
                  <a:cubicBezTo>
                    <a:pt x="6" y="22"/>
                    <a:pt x="6" y="25"/>
                    <a:pt x="6" y="26"/>
                  </a:cubicBezTo>
                  <a:cubicBezTo>
                    <a:pt x="6" y="26"/>
                    <a:pt x="7" y="27"/>
                    <a:pt x="8" y="29"/>
                  </a:cubicBezTo>
                  <a:cubicBezTo>
                    <a:pt x="9" y="30"/>
                    <a:pt x="11" y="31"/>
                    <a:pt x="12" y="31"/>
                  </a:cubicBezTo>
                  <a:close/>
                </a:path>
              </a:pathLst>
            </a:custGeom>
            <a:solidFill>
              <a:srgbClr val="D8460C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Freeform 245"/>
            <p:cNvSpPr>
              <a:spLocks/>
            </p:cNvSpPr>
            <p:nvPr/>
          </p:nvSpPr>
          <p:spPr bwMode="gray">
            <a:xfrm>
              <a:off x="1600375" y="2385144"/>
              <a:ext cx="324047" cy="258240"/>
            </a:xfrm>
            <a:custGeom>
              <a:avLst/>
              <a:gdLst>
                <a:gd name="T0" fmla="*/ 58 w 70"/>
                <a:gd name="T1" fmla="*/ 132 h 52"/>
                <a:gd name="T2" fmla="*/ 66 w 70"/>
                <a:gd name="T3" fmla="*/ 132 h 52"/>
                <a:gd name="T4" fmla="*/ 69 w 70"/>
                <a:gd name="T5" fmla="*/ 132 h 52"/>
                <a:gd name="T6" fmla="*/ 74 w 70"/>
                <a:gd name="T7" fmla="*/ 132 h 52"/>
                <a:gd name="T8" fmla="*/ 85 w 70"/>
                <a:gd name="T9" fmla="*/ 126 h 52"/>
                <a:gd name="T10" fmla="*/ 96 w 70"/>
                <a:gd name="T11" fmla="*/ 120 h 52"/>
                <a:gd name="T12" fmla="*/ 101 w 70"/>
                <a:gd name="T13" fmla="*/ 120 h 52"/>
                <a:gd name="T14" fmla="*/ 107 w 70"/>
                <a:gd name="T15" fmla="*/ 129 h 52"/>
                <a:gd name="T16" fmla="*/ 115 w 70"/>
                <a:gd name="T17" fmla="*/ 135 h 52"/>
                <a:gd name="T18" fmla="*/ 126 w 70"/>
                <a:gd name="T19" fmla="*/ 138 h 52"/>
                <a:gd name="T20" fmla="*/ 137 w 70"/>
                <a:gd name="T21" fmla="*/ 138 h 52"/>
                <a:gd name="T22" fmla="*/ 154 w 70"/>
                <a:gd name="T23" fmla="*/ 132 h 52"/>
                <a:gd name="T24" fmla="*/ 165 w 70"/>
                <a:gd name="T25" fmla="*/ 132 h 52"/>
                <a:gd name="T26" fmla="*/ 173 w 70"/>
                <a:gd name="T27" fmla="*/ 123 h 52"/>
                <a:gd name="T28" fmla="*/ 184 w 70"/>
                <a:gd name="T29" fmla="*/ 111 h 52"/>
                <a:gd name="T30" fmla="*/ 189 w 70"/>
                <a:gd name="T31" fmla="*/ 98 h 52"/>
                <a:gd name="T32" fmla="*/ 192 w 70"/>
                <a:gd name="T33" fmla="*/ 92 h 52"/>
                <a:gd name="T34" fmla="*/ 189 w 70"/>
                <a:gd name="T35" fmla="*/ 89 h 52"/>
                <a:gd name="T36" fmla="*/ 181 w 70"/>
                <a:gd name="T37" fmla="*/ 83 h 52"/>
                <a:gd name="T38" fmla="*/ 173 w 70"/>
                <a:gd name="T39" fmla="*/ 74 h 52"/>
                <a:gd name="T40" fmla="*/ 165 w 70"/>
                <a:gd name="T41" fmla="*/ 62 h 52"/>
                <a:gd name="T42" fmla="*/ 154 w 70"/>
                <a:gd name="T43" fmla="*/ 62 h 52"/>
                <a:gd name="T44" fmla="*/ 140 w 70"/>
                <a:gd name="T45" fmla="*/ 62 h 52"/>
                <a:gd name="T46" fmla="*/ 132 w 70"/>
                <a:gd name="T47" fmla="*/ 55 h 52"/>
                <a:gd name="T48" fmla="*/ 121 w 70"/>
                <a:gd name="T49" fmla="*/ 46 h 52"/>
                <a:gd name="T50" fmla="*/ 112 w 70"/>
                <a:gd name="T51" fmla="*/ 34 h 52"/>
                <a:gd name="T52" fmla="*/ 107 w 70"/>
                <a:gd name="T53" fmla="*/ 25 h 52"/>
                <a:gd name="T54" fmla="*/ 101 w 70"/>
                <a:gd name="T55" fmla="*/ 12 h 52"/>
                <a:gd name="T56" fmla="*/ 99 w 70"/>
                <a:gd name="T57" fmla="*/ 9 h 52"/>
                <a:gd name="T58" fmla="*/ 96 w 70"/>
                <a:gd name="T59" fmla="*/ 6 h 52"/>
                <a:gd name="T60" fmla="*/ 85 w 70"/>
                <a:gd name="T61" fmla="*/ 0 h 52"/>
                <a:gd name="T62" fmla="*/ 80 w 70"/>
                <a:gd name="T63" fmla="*/ 0 h 52"/>
                <a:gd name="T64" fmla="*/ 74 w 70"/>
                <a:gd name="T65" fmla="*/ 6 h 52"/>
                <a:gd name="T66" fmla="*/ 63 w 70"/>
                <a:gd name="T67" fmla="*/ 18 h 52"/>
                <a:gd name="T68" fmla="*/ 55 w 70"/>
                <a:gd name="T69" fmla="*/ 25 h 52"/>
                <a:gd name="T70" fmla="*/ 16 w 70"/>
                <a:gd name="T71" fmla="*/ 62 h 52"/>
                <a:gd name="T72" fmla="*/ 11 w 70"/>
                <a:gd name="T73" fmla="*/ 80 h 52"/>
                <a:gd name="T74" fmla="*/ 11 w 70"/>
                <a:gd name="T75" fmla="*/ 98 h 52"/>
                <a:gd name="T76" fmla="*/ 5 w 70"/>
                <a:gd name="T77" fmla="*/ 111 h 52"/>
                <a:gd name="T78" fmla="*/ 3 w 70"/>
                <a:gd name="T79" fmla="*/ 123 h 52"/>
                <a:gd name="T80" fmla="*/ 8 w 70"/>
                <a:gd name="T81" fmla="*/ 135 h 52"/>
                <a:gd name="T82" fmla="*/ 8 w 70"/>
                <a:gd name="T83" fmla="*/ 145 h 52"/>
                <a:gd name="T84" fmla="*/ 3 w 70"/>
                <a:gd name="T85" fmla="*/ 157 h 52"/>
                <a:gd name="T86" fmla="*/ 3 w 70"/>
                <a:gd name="T87" fmla="*/ 160 h 52"/>
                <a:gd name="T88" fmla="*/ 14 w 70"/>
                <a:gd name="T89" fmla="*/ 157 h 52"/>
                <a:gd name="T90" fmla="*/ 58 w 70"/>
                <a:gd name="T91" fmla="*/ 132 h 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0"/>
                <a:gd name="T139" fmla="*/ 0 h 52"/>
                <a:gd name="T140" fmla="*/ 70 w 70"/>
                <a:gd name="T141" fmla="*/ 52 h 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0" h="52">
                  <a:moveTo>
                    <a:pt x="21" y="43"/>
                  </a:moveTo>
                  <a:cubicBezTo>
                    <a:pt x="22" y="43"/>
                    <a:pt x="24" y="43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6" y="43"/>
                    <a:pt x="27" y="43"/>
                  </a:cubicBezTo>
                  <a:cubicBezTo>
                    <a:pt x="28" y="43"/>
                    <a:pt x="30" y="42"/>
                    <a:pt x="31" y="41"/>
                  </a:cubicBezTo>
                  <a:cubicBezTo>
                    <a:pt x="33" y="40"/>
                    <a:pt x="34" y="39"/>
                    <a:pt x="35" y="39"/>
                  </a:cubicBezTo>
                  <a:cubicBezTo>
                    <a:pt x="35" y="39"/>
                    <a:pt x="36" y="39"/>
                    <a:pt x="37" y="39"/>
                  </a:cubicBezTo>
                  <a:cubicBezTo>
                    <a:pt x="38" y="39"/>
                    <a:pt x="39" y="40"/>
                    <a:pt x="39" y="42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3" y="44"/>
                    <a:pt x="44" y="44"/>
                    <a:pt x="46" y="45"/>
                  </a:cubicBezTo>
                  <a:cubicBezTo>
                    <a:pt x="47" y="45"/>
                    <a:pt x="49" y="45"/>
                    <a:pt x="50" y="45"/>
                  </a:cubicBezTo>
                  <a:cubicBezTo>
                    <a:pt x="51" y="44"/>
                    <a:pt x="54" y="43"/>
                    <a:pt x="56" y="43"/>
                  </a:cubicBezTo>
                  <a:cubicBezTo>
                    <a:pt x="58" y="43"/>
                    <a:pt x="60" y="43"/>
                    <a:pt x="60" y="43"/>
                  </a:cubicBezTo>
                  <a:cubicBezTo>
                    <a:pt x="60" y="43"/>
                    <a:pt x="61" y="42"/>
                    <a:pt x="63" y="40"/>
                  </a:cubicBezTo>
                  <a:cubicBezTo>
                    <a:pt x="65" y="39"/>
                    <a:pt x="66" y="37"/>
                    <a:pt x="67" y="36"/>
                  </a:cubicBezTo>
                  <a:cubicBezTo>
                    <a:pt x="67" y="34"/>
                    <a:pt x="68" y="33"/>
                    <a:pt x="69" y="32"/>
                  </a:cubicBezTo>
                  <a:cubicBezTo>
                    <a:pt x="70" y="31"/>
                    <a:pt x="70" y="30"/>
                    <a:pt x="70" y="30"/>
                  </a:cubicBezTo>
                  <a:cubicBezTo>
                    <a:pt x="70" y="30"/>
                    <a:pt x="69" y="29"/>
                    <a:pt x="69" y="29"/>
                  </a:cubicBezTo>
                  <a:cubicBezTo>
                    <a:pt x="68" y="28"/>
                    <a:pt x="67" y="27"/>
                    <a:pt x="66" y="27"/>
                  </a:cubicBezTo>
                  <a:cubicBezTo>
                    <a:pt x="65" y="27"/>
                    <a:pt x="64" y="25"/>
                    <a:pt x="63" y="24"/>
                  </a:cubicBezTo>
                  <a:cubicBezTo>
                    <a:pt x="63" y="22"/>
                    <a:pt x="61" y="21"/>
                    <a:pt x="60" y="20"/>
                  </a:cubicBezTo>
                  <a:cubicBezTo>
                    <a:pt x="59" y="20"/>
                    <a:pt x="58" y="20"/>
                    <a:pt x="56" y="20"/>
                  </a:cubicBezTo>
                  <a:cubicBezTo>
                    <a:pt x="55" y="20"/>
                    <a:pt x="53" y="20"/>
                    <a:pt x="51" y="20"/>
                  </a:cubicBezTo>
                  <a:cubicBezTo>
                    <a:pt x="50" y="20"/>
                    <a:pt x="49" y="19"/>
                    <a:pt x="48" y="18"/>
                  </a:cubicBezTo>
                  <a:cubicBezTo>
                    <a:pt x="47" y="18"/>
                    <a:pt x="45" y="16"/>
                    <a:pt x="44" y="15"/>
                  </a:cubicBezTo>
                  <a:cubicBezTo>
                    <a:pt x="43" y="14"/>
                    <a:pt x="42" y="12"/>
                    <a:pt x="41" y="11"/>
                  </a:cubicBezTo>
                  <a:cubicBezTo>
                    <a:pt x="41" y="10"/>
                    <a:pt x="40" y="9"/>
                    <a:pt x="39" y="8"/>
                  </a:cubicBezTo>
                  <a:cubicBezTo>
                    <a:pt x="39" y="7"/>
                    <a:pt x="38" y="5"/>
                    <a:pt x="37" y="4"/>
                  </a:cubicBezTo>
                  <a:cubicBezTo>
                    <a:pt x="36" y="4"/>
                    <a:pt x="36" y="3"/>
                    <a:pt x="36" y="3"/>
                  </a:cubicBezTo>
                  <a:cubicBezTo>
                    <a:pt x="36" y="3"/>
                    <a:pt x="35" y="2"/>
                    <a:pt x="35" y="2"/>
                  </a:cubicBezTo>
                  <a:cubicBezTo>
                    <a:pt x="34" y="1"/>
                    <a:pt x="32" y="0"/>
                    <a:pt x="31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1"/>
                    <a:pt x="28" y="2"/>
                    <a:pt x="27" y="2"/>
                  </a:cubicBezTo>
                  <a:cubicBezTo>
                    <a:pt x="26" y="3"/>
                    <a:pt x="24" y="5"/>
                    <a:pt x="23" y="6"/>
                  </a:cubicBezTo>
                  <a:cubicBezTo>
                    <a:pt x="23" y="7"/>
                    <a:pt x="21" y="8"/>
                    <a:pt x="20" y="8"/>
                  </a:cubicBezTo>
                  <a:cubicBezTo>
                    <a:pt x="18" y="8"/>
                    <a:pt x="7" y="17"/>
                    <a:pt x="6" y="20"/>
                  </a:cubicBezTo>
                  <a:cubicBezTo>
                    <a:pt x="6" y="22"/>
                    <a:pt x="5" y="25"/>
                    <a:pt x="4" y="26"/>
                  </a:cubicBezTo>
                  <a:cubicBezTo>
                    <a:pt x="4" y="27"/>
                    <a:pt x="4" y="30"/>
                    <a:pt x="4" y="32"/>
                  </a:cubicBezTo>
                  <a:cubicBezTo>
                    <a:pt x="4" y="34"/>
                    <a:pt x="3" y="36"/>
                    <a:pt x="2" y="36"/>
                  </a:cubicBezTo>
                  <a:cubicBezTo>
                    <a:pt x="0" y="37"/>
                    <a:pt x="0" y="39"/>
                    <a:pt x="1" y="40"/>
                  </a:cubicBezTo>
                  <a:cubicBezTo>
                    <a:pt x="2" y="41"/>
                    <a:pt x="3" y="43"/>
                    <a:pt x="3" y="44"/>
                  </a:cubicBezTo>
                  <a:cubicBezTo>
                    <a:pt x="4" y="45"/>
                    <a:pt x="3" y="46"/>
                    <a:pt x="3" y="47"/>
                  </a:cubicBezTo>
                  <a:cubicBezTo>
                    <a:pt x="2" y="48"/>
                    <a:pt x="1" y="50"/>
                    <a:pt x="1" y="51"/>
                  </a:cubicBezTo>
                  <a:cubicBezTo>
                    <a:pt x="1" y="51"/>
                    <a:pt x="1" y="51"/>
                    <a:pt x="1" y="52"/>
                  </a:cubicBezTo>
                  <a:cubicBezTo>
                    <a:pt x="1" y="52"/>
                    <a:pt x="3" y="51"/>
                    <a:pt x="5" y="51"/>
                  </a:cubicBezTo>
                  <a:cubicBezTo>
                    <a:pt x="7" y="51"/>
                    <a:pt x="19" y="44"/>
                    <a:pt x="21" y="4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Freeform 247"/>
            <p:cNvSpPr>
              <a:spLocks/>
            </p:cNvSpPr>
            <p:nvPr/>
          </p:nvSpPr>
          <p:spPr bwMode="gray">
            <a:xfrm>
              <a:off x="1657302" y="2947583"/>
              <a:ext cx="295584" cy="312951"/>
            </a:xfrm>
            <a:custGeom>
              <a:avLst/>
              <a:gdLst>
                <a:gd name="T0" fmla="*/ 68 w 65"/>
                <a:gd name="T1" fmla="*/ 178 h 63"/>
                <a:gd name="T2" fmla="*/ 68 w 65"/>
                <a:gd name="T3" fmla="*/ 165 h 63"/>
                <a:gd name="T4" fmla="*/ 81 w 65"/>
                <a:gd name="T5" fmla="*/ 162 h 63"/>
                <a:gd name="T6" fmla="*/ 89 w 65"/>
                <a:gd name="T7" fmla="*/ 162 h 63"/>
                <a:gd name="T8" fmla="*/ 95 w 65"/>
                <a:gd name="T9" fmla="*/ 159 h 63"/>
                <a:gd name="T10" fmla="*/ 106 w 65"/>
                <a:gd name="T11" fmla="*/ 150 h 63"/>
                <a:gd name="T12" fmla="*/ 108 w 65"/>
                <a:gd name="T13" fmla="*/ 141 h 63"/>
                <a:gd name="T14" fmla="*/ 116 w 65"/>
                <a:gd name="T15" fmla="*/ 132 h 63"/>
                <a:gd name="T16" fmla="*/ 130 w 65"/>
                <a:gd name="T17" fmla="*/ 129 h 63"/>
                <a:gd name="T18" fmla="*/ 141 w 65"/>
                <a:gd name="T19" fmla="*/ 129 h 63"/>
                <a:gd name="T20" fmla="*/ 146 w 65"/>
                <a:gd name="T21" fmla="*/ 132 h 63"/>
                <a:gd name="T22" fmla="*/ 154 w 65"/>
                <a:gd name="T23" fmla="*/ 138 h 63"/>
                <a:gd name="T24" fmla="*/ 168 w 65"/>
                <a:gd name="T25" fmla="*/ 144 h 63"/>
                <a:gd name="T26" fmla="*/ 173 w 65"/>
                <a:gd name="T27" fmla="*/ 147 h 63"/>
                <a:gd name="T28" fmla="*/ 173 w 65"/>
                <a:gd name="T29" fmla="*/ 141 h 63"/>
                <a:gd name="T30" fmla="*/ 173 w 65"/>
                <a:gd name="T31" fmla="*/ 126 h 63"/>
                <a:gd name="T32" fmla="*/ 173 w 65"/>
                <a:gd name="T33" fmla="*/ 119 h 63"/>
                <a:gd name="T34" fmla="*/ 171 w 65"/>
                <a:gd name="T35" fmla="*/ 113 h 63"/>
                <a:gd name="T36" fmla="*/ 162 w 65"/>
                <a:gd name="T37" fmla="*/ 104 h 63"/>
                <a:gd name="T38" fmla="*/ 154 w 65"/>
                <a:gd name="T39" fmla="*/ 95 h 63"/>
                <a:gd name="T40" fmla="*/ 144 w 65"/>
                <a:gd name="T41" fmla="*/ 83 h 63"/>
                <a:gd name="T42" fmla="*/ 138 w 65"/>
                <a:gd name="T43" fmla="*/ 74 h 63"/>
                <a:gd name="T44" fmla="*/ 138 w 65"/>
                <a:gd name="T45" fmla="*/ 61 h 63"/>
                <a:gd name="T46" fmla="*/ 135 w 65"/>
                <a:gd name="T47" fmla="*/ 55 h 63"/>
                <a:gd name="T48" fmla="*/ 130 w 65"/>
                <a:gd name="T49" fmla="*/ 49 h 63"/>
                <a:gd name="T50" fmla="*/ 116 w 65"/>
                <a:gd name="T51" fmla="*/ 43 h 63"/>
                <a:gd name="T52" fmla="*/ 108 w 65"/>
                <a:gd name="T53" fmla="*/ 37 h 63"/>
                <a:gd name="T54" fmla="*/ 108 w 65"/>
                <a:gd name="T55" fmla="*/ 28 h 63"/>
                <a:gd name="T56" fmla="*/ 103 w 65"/>
                <a:gd name="T57" fmla="*/ 21 h 63"/>
                <a:gd name="T58" fmla="*/ 95 w 65"/>
                <a:gd name="T59" fmla="*/ 9 h 63"/>
                <a:gd name="T60" fmla="*/ 84 w 65"/>
                <a:gd name="T61" fmla="*/ 3 h 63"/>
                <a:gd name="T62" fmla="*/ 76 w 65"/>
                <a:gd name="T63" fmla="*/ 0 h 63"/>
                <a:gd name="T64" fmla="*/ 73 w 65"/>
                <a:gd name="T65" fmla="*/ 9 h 63"/>
                <a:gd name="T66" fmla="*/ 65 w 65"/>
                <a:gd name="T67" fmla="*/ 12 h 63"/>
                <a:gd name="T68" fmla="*/ 60 w 65"/>
                <a:gd name="T69" fmla="*/ 15 h 63"/>
                <a:gd name="T70" fmla="*/ 54 w 65"/>
                <a:gd name="T71" fmla="*/ 25 h 63"/>
                <a:gd name="T72" fmla="*/ 49 w 65"/>
                <a:gd name="T73" fmla="*/ 31 h 63"/>
                <a:gd name="T74" fmla="*/ 49 w 65"/>
                <a:gd name="T75" fmla="*/ 37 h 63"/>
                <a:gd name="T76" fmla="*/ 49 w 65"/>
                <a:gd name="T77" fmla="*/ 43 h 63"/>
                <a:gd name="T78" fmla="*/ 46 w 65"/>
                <a:gd name="T79" fmla="*/ 46 h 63"/>
                <a:gd name="T80" fmla="*/ 49 w 65"/>
                <a:gd name="T81" fmla="*/ 52 h 63"/>
                <a:gd name="T82" fmla="*/ 51 w 65"/>
                <a:gd name="T83" fmla="*/ 58 h 63"/>
                <a:gd name="T84" fmla="*/ 46 w 65"/>
                <a:gd name="T85" fmla="*/ 61 h 63"/>
                <a:gd name="T86" fmla="*/ 43 w 65"/>
                <a:gd name="T87" fmla="*/ 74 h 63"/>
                <a:gd name="T88" fmla="*/ 43 w 65"/>
                <a:gd name="T89" fmla="*/ 89 h 63"/>
                <a:gd name="T90" fmla="*/ 19 w 65"/>
                <a:gd name="T91" fmla="*/ 129 h 63"/>
                <a:gd name="T92" fmla="*/ 14 w 65"/>
                <a:gd name="T93" fmla="*/ 138 h 63"/>
                <a:gd name="T94" fmla="*/ 5 w 65"/>
                <a:gd name="T95" fmla="*/ 150 h 63"/>
                <a:gd name="T96" fmla="*/ 0 w 65"/>
                <a:gd name="T97" fmla="*/ 153 h 63"/>
                <a:gd name="T98" fmla="*/ 8 w 65"/>
                <a:gd name="T99" fmla="*/ 165 h 63"/>
                <a:gd name="T100" fmla="*/ 16 w 65"/>
                <a:gd name="T101" fmla="*/ 184 h 63"/>
                <a:gd name="T102" fmla="*/ 60 w 65"/>
                <a:gd name="T103" fmla="*/ 190 h 63"/>
                <a:gd name="T104" fmla="*/ 68 w 65"/>
                <a:gd name="T105" fmla="*/ 178 h 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"/>
                <a:gd name="T160" fmla="*/ 0 h 63"/>
                <a:gd name="T161" fmla="*/ 65 w 65"/>
                <a:gd name="T162" fmla="*/ 63 h 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" h="63">
                  <a:moveTo>
                    <a:pt x="25" y="58"/>
                  </a:moveTo>
                  <a:cubicBezTo>
                    <a:pt x="26" y="59"/>
                    <a:pt x="24" y="55"/>
                    <a:pt x="25" y="54"/>
                  </a:cubicBezTo>
                  <a:cubicBezTo>
                    <a:pt x="26" y="53"/>
                    <a:pt x="29" y="53"/>
                    <a:pt x="30" y="53"/>
                  </a:cubicBezTo>
                  <a:cubicBezTo>
                    <a:pt x="32" y="53"/>
                    <a:pt x="33" y="53"/>
                    <a:pt x="33" y="53"/>
                  </a:cubicBezTo>
                  <a:cubicBezTo>
                    <a:pt x="33" y="53"/>
                    <a:pt x="34" y="52"/>
                    <a:pt x="35" y="52"/>
                  </a:cubicBezTo>
                  <a:cubicBezTo>
                    <a:pt x="36" y="51"/>
                    <a:pt x="38" y="50"/>
                    <a:pt x="39" y="49"/>
                  </a:cubicBezTo>
                  <a:cubicBezTo>
                    <a:pt x="40" y="49"/>
                    <a:pt x="40" y="47"/>
                    <a:pt x="40" y="46"/>
                  </a:cubicBezTo>
                  <a:cubicBezTo>
                    <a:pt x="40" y="44"/>
                    <a:pt x="41" y="43"/>
                    <a:pt x="43" y="43"/>
                  </a:cubicBezTo>
                  <a:cubicBezTo>
                    <a:pt x="44" y="43"/>
                    <a:pt x="46" y="42"/>
                    <a:pt x="48" y="42"/>
                  </a:cubicBezTo>
                  <a:cubicBezTo>
                    <a:pt x="49" y="43"/>
                    <a:pt x="51" y="42"/>
                    <a:pt x="52" y="42"/>
                  </a:cubicBezTo>
                  <a:cubicBezTo>
                    <a:pt x="53" y="42"/>
                    <a:pt x="54" y="42"/>
                    <a:pt x="54" y="43"/>
                  </a:cubicBezTo>
                  <a:cubicBezTo>
                    <a:pt x="55" y="43"/>
                    <a:pt x="56" y="45"/>
                    <a:pt x="57" y="45"/>
                  </a:cubicBezTo>
                  <a:cubicBezTo>
                    <a:pt x="59" y="46"/>
                    <a:pt x="61" y="47"/>
                    <a:pt x="62" y="47"/>
                  </a:cubicBezTo>
                  <a:cubicBezTo>
                    <a:pt x="63" y="47"/>
                    <a:pt x="64" y="48"/>
                    <a:pt x="64" y="48"/>
                  </a:cubicBezTo>
                  <a:cubicBezTo>
                    <a:pt x="64" y="48"/>
                    <a:pt x="64" y="47"/>
                    <a:pt x="64" y="46"/>
                  </a:cubicBezTo>
                  <a:cubicBezTo>
                    <a:pt x="65" y="45"/>
                    <a:pt x="65" y="43"/>
                    <a:pt x="64" y="41"/>
                  </a:cubicBezTo>
                  <a:cubicBezTo>
                    <a:pt x="64" y="40"/>
                    <a:pt x="64" y="39"/>
                    <a:pt x="64" y="39"/>
                  </a:cubicBezTo>
                  <a:cubicBezTo>
                    <a:pt x="64" y="39"/>
                    <a:pt x="63" y="38"/>
                    <a:pt x="63" y="37"/>
                  </a:cubicBezTo>
                  <a:cubicBezTo>
                    <a:pt x="62" y="36"/>
                    <a:pt x="61" y="35"/>
                    <a:pt x="60" y="34"/>
                  </a:cubicBezTo>
                  <a:cubicBezTo>
                    <a:pt x="59" y="34"/>
                    <a:pt x="58" y="33"/>
                    <a:pt x="57" y="31"/>
                  </a:cubicBezTo>
                  <a:cubicBezTo>
                    <a:pt x="56" y="30"/>
                    <a:pt x="54" y="28"/>
                    <a:pt x="53" y="27"/>
                  </a:cubicBezTo>
                  <a:cubicBezTo>
                    <a:pt x="51" y="27"/>
                    <a:pt x="50" y="25"/>
                    <a:pt x="51" y="24"/>
                  </a:cubicBezTo>
                  <a:cubicBezTo>
                    <a:pt x="52" y="23"/>
                    <a:pt x="52" y="21"/>
                    <a:pt x="51" y="20"/>
                  </a:cubicBezTo>
                  <a:cubicBezTo>
                    <a:pt x="50" y="19"/>
                    <a:pt x="50" y="18"/>
                    <a:pt x="50" y="18"/>
                  </a:cubicBezTo>
                  <a:cubicBezTo>
                    <a:pt x="50" y="18"/>
                    <a:pt x="49" y="17"/>
                    <a:pt x="48" y="16"/>
                  </a:cubicBezTo>
                  <a:cubicBezTo>
                    <a:pt x="46" y="16"/>
                    <a:pt x="44" y="15"/>
                    <a:pt x="43" y="14"/>
                  </a:cubicBezTo>
                  <a:cubicBezTo>
                    <a:pt x="42" y="13"/>
                    <a:pt x="41" y="12"/>
                    <a:pt x="40" y="12"/>
                  </a:cubicBezTo>
                  <a:cubicBezTo>
                    <a:pt x="40" y="11"/>
                    <a:pt x="40" y="10"/>
                    <a:pt x="40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6" y="6"/>
                    <a:pt x="35" y="4"/>
                    <a:pt x="35" y="3"/>
                  </a:cubicBezTo>
                  <a:cubicBezTo>
                    <a:pt x="34" y="2"/>
                    <a:pt x="33" y="1"/>
                    <a:pt x="31" y="1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8" y="1"/>
                    <a:pt x="27" y="3"/>
                  </a:cubicBezTo>
                  <a:cubicBezTo>
                    <a:pt x="26" y="4"/>
                    <a:pt x="25" y="5"/>
                    <a:pt x="24" y="4"/>
                  </a:cubicBezTo>
                  <a:cubicBezTo>
                    <a:pt x="23" y="4"/>
                    <a:pt x="22" y="4"/>
                    <a:pt x="22" y="5"/>
                  </a:cubicBezTo>
                  <a:cubicBezTo>
                    <a:pt x="21" y="5"/>
                    <a:pt x="20" y="7"/>
                    <a:pt x="20" y="8"/>
                  </a:cubicBezTo>
                  <a:cubicBezTo>
                    <a:pt x="19" y="9"/>
                    <a:pt x="18" y="10"/>
                    <a:pt x="18" y="10"/>
                  </a:cubicBezTo>
                  <a:cubicBezTo>
                    <a:pt x="18" y="10"/>
                    <a:pt x="18" y="11"/>
                    <a:pt x="18" y="12"/>
                  </a:cubicBezTo>
                  <a:cubicBezTo>
                    <a:pt x="19" y="13"/>
                    <a:pt x="19" y="14"/>
                    <a:pt x="18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7" y="16"/>
                    <a:pt x="17" y="17"/>
                    <a:pt x="18" y="17"/>
                  </a:cubicBezTo>
                  <a:cubicBezTo>
                    <a:pt x="18" y="18"/>
                    <a:pt x="19" y="19"/>
                    <a:pt x="19" y="19"/>
                  </a:cubicBezTo>
                  <a:cubicBezTo>
                    <a:pt x="19" y="20"/>
                    <a:pt x="18" y="20"/>
                    <a:pt x="17" y="20"/>
                  </a:cubicBezTo>
                  <a:cubicBezTo>
                    <a:pt x="16" y="20"/>
                    <a:pt x="16" y="21"/>
                    <a:pt x="16" y="24"/>
                  </a:cubicBezTo>
                  <a:cubicBezTo>
                    <a:pt x="16" y="26"/>
                    <a:pt x="16" y="28"/>
                    <a:pt x="16" y="29"/>
                  </a:cubicBezTo>
                  <a:cubicBezTo>
                    <a:pt x="15" y="30"/>
                    <a:pt x="8" y="41"/>
                    <a:pt x="7" y="42"/>
                  </a:cubicBezTo>
                  <a:cubicBezTo>
                    <a:pt x="6" y="43"/>
                    <a:pt x="5" y="44"/>
                    <a:pt x="5" y="45"/>
                  </a:cubicBezTo>
                  <a:cubicBezTo>
                    <a:pt x="4" y="46"/>
                    <a:pt x="3" y="48"/>
                    <a:pt x="2" y="49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1" y="51"/>
                    <a:pt x="2" y="53"/>
                    <a:pt x="3" y="54"/>
                  </a:cubicBezTo>
                  <a:cubicBezTo>
                    <a:pt x="4" y="57"/>
                    <a:pt x="6" y="59"/>
                    <a:pt x="6" y="60"/>
                  </a:cubicBezTo>
                  <a:cubicBezTo>
                    <a:pt x="6" y="60"/>
                    <a:pt x="20" y="61"/>
                    <a:pt x="22" y="62"/>
                  </a:cubicBezTo>
                  <a:cubicBezTo>
                    <a:pt x="23" y="63"/>
                    <a:pt x="23" y="58"/>
                    <a:pt x="25" y="58"/>
                  </a:cubicBezTo>
                  <a:close/>
                </a:path>
              </a:pathLst>
            </a:custGeom>
            <a:solidFill>
              <a:srgbClr val="D8460C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Freeform 250"/>
            <p:cNvSpPr>
              <a:spLocks/>
            </p:cNvSpPr>
            <p:nvPr/>
          </p:nvSpPr>
          <p:spPr bwMode="gray">
            <a:xfrm>
              <a:off x="2147751" y="2621499"/>
              <a:ext cx="218950" cy="153193"/>
            </a:xfrm>
            <a:custGeom>
              <a:avLst/>
              <a:gdLst>
                <a:gd name="T0" fmla="*/ 119 w 48"/>
                <a:gd name="T1" fmla="*/ 55 h 31"/>
                <a:gd name="T2" fmla="*/ 111 w 48"/>
                <a:gd name="T3" fmla="*/ 46 h 31"/>
                <a:gd name="T4" fmla="*/ 106 w 48"/>
                <a:gd name="T5" fmla="*/ 37 h 31"/>
                <a:gd name="T6" fmla="*/ 95 w 48"/>
                <a:gd name="T7" fmla="*/ 34 h 31"/>
                <a:gd name="T8" fmla="*/ 89 w 48"/>
                <a:gd name="T9" fmla="*/ 21 h 31"/>
                <a:gd name="T10" fmla="*/ 81 w 48"/>
                <a:gd name="T11" fmla="*/ 18 h 31"/>
                <a:gd name="T12" fmla="*/ 65 w 48"/>
                <a:gd name="T13" fmla="*/ 18 h 31"/>
                <a:gd name="T14" fmla="*/ 51 w 48"/>
                <a:gd name="T15" fmla="*/ 15 h 31"/>
                <a:gd name="T16" fmla="*/ 43 w 48"/>
                <a:gd name="T17" fmla="*/ 12 h 31"/>
                <a:gd name="T18" fmla="*/ 38 w 48"/>
                <a:gd name="T19" fmla="*/ 9 h 31"/>
                <a:gd name="T20" fmla="*/ 27 w 48"/>
                <a:gd name="T21" fmla="*/ 3 h 31"/>
                <a:gd name="T22" fmla="*/ 16 w 48"/>
                <a:gd name="T23" fmla="*/ 0 h 31"/>
                <a:gd name="T24" fmla="*/ 5 w 48"/>
                <a:gd name="T25" fmla="*/ 6 h 31"/>
                <a:gd name="T26" fmla="*/ 0 w 48"/>
                <a:gd name="T27" fmla="*/ 9 h 31"/>
                <a:gd name="T28" fmla="*/ 3 w 48"/>
                <a:gd name="T29" fmla="*/ 9 h 31"/>
                <a:gd name="T30" fmla="*/ 5 w 48"/>
                <a:gd name="T31" fmla="*/ 18 h 31"/>
                <a:gd name="T32" fmla="*/ 3 w 48"/>
                <a:gd name="T33" fmla="*/ 25 h 31"/>
                <a:gd name="T34" fmla="*/ 0 w 48"/>
                <a:gd name="T35" fmla="*/ 34 h 31"/>
                <a:gd name="T36" fmla="*/ 5 w 48"/>
                <a:gd name="T37" fmla="*/ 40 h 31"/>
                <a:gd name="T38" fmla="*/ 14 w 48"/>
                <a:gd name="T39" fmla="*/ 43 h 31"/>
                <a:gd name="T40" fmla="*/ 24 w 48"/>
                <a:gd name="T41" fmla="*/ 52 h 31"/>
                <a:gd name="T42" fmla="*/ 33 w 48"/>
                <a:gd name="T43" fmla="*/ 64 h 31"/>
                <a:gd name="T44" fmla="*/ 43 w 48"/>
                <a:gd name="T45" fmla="*/ 74 h 31"/>
                <a:gd name="T46" fmla="*/ 49 w 48"/>
                <a:gd name="T47" fmla="*/ 80 h 31"/>
                <a:gd name="T48" fmla="*/ 51 w 48"/>
                <a:gd name="T49" fmla="*/ 86 h 31"/>
                <a:gd name="T50" fmla="*/ 62 w 48"/>
                <a:gd name="T51" fmla="*/ 92 h 31"/>
                <a:gd name="T52" fmla="*/ 68 w 48"/>
                <a:gd name="T53" fmla="*/ 95 h 31"/>
                <a:gd name="T54" fmla="*/ 73 w 48"/>
                <a:gd name="T55" fmla="*/ 92 h 31"/>
                <a:gd name="T56" fmla="*/ 79 w 48"/>
                <a:gd name="T57" fmla="*/ 86 h 31"/>
                <a:gd name="T58" fmla="*/ 84 w 48"/>
                <a:gd name="T59" fmla="*/ 83 h 31"/>
                <a:gd name="T60" fmla="*/ 89 w 48"/>
                <a:gd name="T61" fmla="*/ 86 h 31"/>
                <a:gd name="T62" fmla="*/ 95 w 48"/>
                <a:gd name="T63" fmla="*/ 86 h 31"/>
                <a:gd name="T64" fmla="*/ 98 w 48"/>
                <a:gd name="T65" fmla="*/ 89 h 31"/>
                <a:gd name="T66" fmla="*/ 106 w 48"/>
                <a:gd name="T67" fmla="*/ 89 h 31"/>
                <a:gd name="T68" fmla="*/ 111 w 48"/>
                <a:gd name="T69" fmla="*/ 86 h 31"/>
                <a:gd name="T70" fmla="*/ 114 w 48"/>
                <a:gd name="T71" fmla="*/ 77 h 31"/>
                <a:gd name="T72" fmla="*/ 122 w 48"/>
                <a:gd name="T73" fmla="*/ 77 h 31"/>
                <a:gd name="T74" fmla="*/ 130 w 48"/>
                <a:gd name="T75" fmla="*/ 77 h 31"/>
                <a:gd name="T76" fmla="*/ 130 w 48"/>
                <a:gd name="T77" fmla="*/ 64 h 31"/>
                <a:gd name="T78" fmla="*/ 119 w 48"/>
                <a:gd name="T79" fmla="*/ 55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"/>
                <a:gd name="T121" fmla="*/ 0 h 31"/>
                <a:gd name="T122" fmla="*/ 48 w 48"/>
                <a:gd name="T123" fmla="*/ 31 h 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" h="31">
                  <a:moveTo>
                    <a:pt x="44" y="18"/>
                  </a:moveTo>
                  <a:cubicBezTo>
                    <a:pt x="42" y="18"/>
                    <a:pt x="41" y="16"/>
                    <a:pt x="41" y="15"/>
                  </a:cubicBezTo>
                  <a:cubicBezTo>
                    <a:pt x="41" y="14"/>
                    <a:pt x="41" y="12"/>
                    <a:pt x="39" y="12"/>
                  </a:cubicBezTo>
                  <a:cubicBezTo>
                    <a:pt x="38" y="12"/>
                    <a:pt x="37" y="11"/>
                    <a:pt x="35" y="11"/>
                  </a:cubicBezTo>
                  <a:cubicBezTo>
                    <a:pt x="34" y="10"/>
                    <a:pt x="33" y="8"/>
                    <a:pt x="33" y="7"/>
                  </a:cubicBezTo>
                  <a:cubicBezTo>
                    <a:pt x="33" y="6"/>
                    <a:pt x="31" y="5"/>
                    <a:pt x="30" y="6"/>
                  </a:cubicBezTo>
                  <a:cubicBezTo>
                    <a:pt x="28" y="6"/>
                    <a:pt x="26" y="7"/>
                    <a:pt x="24" y="6"/>
                  </a:cubicBezTo>
                  <a:cubicBezTo>
                    <a:pt x="23" y="6"/>
                    <a:pt x="21" y="5"/>
                    <a:pt x="19" y="5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4"/>
                    <a:pt x="15" y="4"/>
                    <a:pt x="14" y="3"/>
                  </a:cubicBezTo>
                  <a:cubicBezTo>
                    <a:pt x="13" y="3"/>
                    <a:pt x="11" y="2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4"/>
                    <a:pt x="5" y="14"/>
                    <a:pt x="5" y="14"/>
                  </a:cubicBezTo>
                  <a:cubicBezTo>
                    <a:pt x="6" y="14"/>
                    <a:pt x="8" y="15"/>
                    <a:pt x="9" y="17"/>
                  </a:cubicBezTo>
                  <a:cubicBezTo>
                    <a:pt x="10" y="18"/>
                    <a:pt x="11" y="20"/>
                    <a:pt x="12" y="21"/>
                  </a:cubicBezTo>
                  <a:cubicBezTo>
                    <a:pt x="13" y="22"/>
                    <a:pt x="15" y="23"/>
                    <a:pt x="16" y="24"/>
                  </a:cubicBezTo>
                  <a:cubicBezTo>
                    <a:pt x="17" y="24"/>
                    <a:pt x="18" y="26"/>
                    <a:pt x="18" y="26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20" y="29"/>
                    <a:pt x="22" y="29"/>
                    <a:pt x="23" y="30"/>
                  </a:cubicBezTo>
                  <a:cubicBezTo>
                    <a:pt x="24" y="30"/>
                    <a:pt x="25" y="31"/>
                    <a:pt x="25" y="31"/>
                  </a:cubicBezTo>
                  <a:cubicBezTo>
                    <a:pt x="25" y="31"/>
                    <a:pt x="26" y="30"/>
                    <a:pt x="27" y="30"/>
                  </a:cubicBezTo>
                  <a:cubicBezTo>
                    <a:pt x="28" y="30"/>
                    <a:pt x="29" y="29"/>
                    <a:pt x="29" y="28"/>
                  </a:cubicBezTo>
                  <a:cubicBezTo>
                    <a:pt x="29" y="27"/>
                    <a:pt x="30" y="27"/>
                    <a:pt x="31" y="27"/>
                  </a:cubicBezTo>
                  <a:cubicBezTo>
                    <a:pt x="31" y="27"/>
                    <a:pt x="32" y="27"/>
                    <a:pt x="33" y="28"/>
                  </a:cubicBezTo>
                  <a:cubicBezTo>
                    <a:pt x="34" y="28"/>
                    <a:pt x="34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7" y="29"/>
                    <a:pt x="38" y="29"/>
                    <a:pt x="39" y="29"/>
                  </a:cubicBezTo>
                  <a:cubicBezTo>
                    <a:pt x="39" y="29"/>
                    <a:pt x="40" y="28"/>
                    <a:pt x="41" y="28"/>
                  </a:cubicBezTo>
                  <a:cubicBezTo>
                    <a:pt x="41" y="27"/>
                    <a:pt x="42" y="26"/>
                    <a:pt x="42" y="25"/>
                  </a:cubicBezTo>
                  <a:cubicBezTo>
                    <a:pt x="43" y="25"/>
                    <a:pt x="44" y="25"/>
                    <a:pt x="45" y="25"/>
                  </a:cubicBezTo>
                  <a:cubicBezTo>
                    <a:pt x="47" y="25"/>
                    <a:pt x="48" y="25"/>
                    <a:pt x="48" y="25"/>
                  </a:cubicBezTo>
                  <a:cubicBezTo>
                    <a:pt x="48" y="25"/>
                    <a:pt x="48" y="23"/>
                    <a:pt x="48" y="21"/>
                  </a:cubicBezTo>
                  <a:cubicBezTo>
                    <a:pt x="48" y="20"/>
                    <a:pt x="47" y="18"/>
                    <a:pt x="44" y="1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33" name="Freeform 251"/>
            <p:cNvSpPr>
              <a:spLocks/>
            </p:cNvSpPr>
            <p:nvPr/>
          </p:nvSpPr>
          <p:spPr bwMode="gray">
            <a:xfrm>
              <a:off x="2220005" y="2531772"/>
              <a:ext cx="407248" cy="229789"/>
            </a:xfrm>
            <a:custGeom>
              <a:avLst/>
              <a:gdLst>
                <a:gd name="T0" fmla="*/ 233 w 88"/>
                <a:gd name="T1" fmla="*/ 74 h 47"/>
                <a:gd name="T2" fmla="*/ 219 w 88"/>
                <a:gd name="T3" fmla="*/ 74 h 47"/>
                <a:gd name="T4" fmla="*/ 208 w 88"/>
                <a:gd name="T5" fmla="*/ 80 h 47"/>
                <a:gd name="T6" fmla="*/ 192 w 88"/>
                <a:gd name="T7" fmla="*/ 77 h 47"/>
                <a:gd name="T8" fmla="*/ 170 w 88"/>
                <a:gd name="T9" fmla="*/ 61 h 47"/>
                <a:gd name="T10" fmla="*/ 156 w 88"/>
                <a:gd name="T11" fmla="*/ 46 h 47"/>
                <a:gd name="T12" fmla="*/ 142 w 88"/>
                <a:gd name="T13" fmla="*/ 34 h 47"/>
                <a:gd name="T14" fmla="*/ 129 w 88"/>
                <a:gd name="T15" fmla="*/ 21 h 47"/>
                <a:gd name="T16" fmla="*/ 115 w 88"/>
                <a:gd name="T17" fmla="*/ 6 h 47"/>
                <a:gd name="T18" fmla="*/ 107 w 88"/>
                <a:gd name="T19" fmla="*/ 0 h 47"/>
                <a:gd name="T20" fmla="*/ 99 w 88"/>
                <a:gd name="T21" fmla="*/ 3 h 47"/>
                <a:gd name="T22" fmla="*/ 82 w 88"/>
                <a:gd name="T23" fmla="*/ 3 h 47"/>
                <a:gd name="T24" fmla="*/ 66 w 88"/>
                <a:gd name="T25" fmla="*/ 6 h 47"/>
                <a:gd name="T26" fmla="*/ 58 w 88"/>
                <a:gd name="T27" fmla="*/ 12 h 47"/>
                <a:gd name="T28" fmla="*/ 58 w 88"/>
                <a:gd name="T29" fmla="*/ 18 h 47"/>
                <a:gd name="T30" fmla="*/ 49 w 88"/>
                <a:gd name="T31" fmla="*/ 28 h 47"/>
                <a:gd name="T32" fmla="*/ 36 w 88"/>
                <a:gd name="T33" fmla="*/ 34 h 47"/>
                <a:gd name="T34" fmla="*/ 30 w 88"/>
                <a:gd name="T35" fmla="*/ 40 h 47"/>
                <a:gd name="T36" fmla="*/ 27 w 88"/>
                <a:gd name="T37" fmla="*/ 40 h 47"/>
                <a:gd name="T38" fmla="*/ 19 w 88"/>
                <a:gd name="T39" fmla="*/ 46 h 47"/>
                <a:gd name="T40" fmla="*/ 19 w 88"/>
                <a:gd name="T41" fmla="*/ 46 h 47"/>
                <a:gd name="T42" fmla="*/ 11 w 88"/>
                <a:gd name="T43" fmla="*/ 52 h 47"/>
                <a:gd name="T44" fmla="*/ 5 w 88"/>
                <a:gd name="T45" fmla="*/ 61 h 47"/>
                <a:gd name="T46" fmla="*/ 0 w 88"/>
                <a:gd name="T47" fmla="*/ 67 h 47"/>
                <a:gd name="T48" fmla="*/ 8 w 88"/>
                <a:gd name="T49" fmla="*/ 70 h 47"/>
                <a:gd name="T50" fmla="*/ 22 w 88"/>
                <a:gd name="T51" fmla="*/ 74 h 47"/>
                <a:gd name="T52" fmla="*/ 38 w 88"/>
                <a:gd name="T53" fmla="*/ 74 h 47"/>
                <a:gd name="T54" fmla="*/ 47 w 88"/>
                <a:gd name="T55" fmla="*/ 77 h 47"/>
                <a:gd name="T56" fmla="*/ 52 w 88"/>
                <a:gd name="T57" fmla="*/ 89 h 47"/>
                <a:gd name="T58" fmla="*/ 63 w 88"/>
                <a:gd name="T59" fmla="*/ 92 h 47"/>
                <a:gd name="T60" fmla="*/ 68 w 88"/>
                <a:gd name="T61" fmla="*/ 101 h 47"/>
                <a:gd name="T62" fmla="*/ 77 w 88"/>
                <a:gd name="T63" fmla="*/ 110 h 47"/>
                <a:gd name="T64" fmla="*/ 88 w 88"/>
                <a:gd name="T65" fmla="*/ 119 h 47"/>
                <a:gd name="T66" fmla="*/ 88 w 88"/>
                <a:gd name="T67" fmla="*/ 132 h 47"/>
                <a:gd name="T68" fmla="*/ 93 w 88"/>
                <a:gd name="T69" fmla="*/ 132 h 47"/>
                <a:gd name="T70" fmla="*/ 107 w 88"/>
                <a:gd name="T71" fmla="*/ 132 h 47"/>
                <a:gd name="T72" fmla="*/ 121 w 88"/>
                <a:gd name="T73" fmla="*/ 126 h 47"/>
                <a:gd name="T74" fmla="*/ 131 w 88"/>
                <a:gd name="T75" fmla="*/ 119 h 47"/>
                <a:gd name="T76" fmla="*/ 142 w 88"/>
                <a:gd name="T77" fmla="*/ 129 h 47"/>
                <a:gd name="T78" fmla="*/ 153 w 88"/>
                <a:gd name="T79" fmla="*/ 138 h 47"/>
                <a:gd name="T80" fmla="*/ 162 w 88"/>
                <a:gd name="T81" fmla="*/ 141 h 47"/>
                <a:gd name="T82" fmla="*/ 167 w 88"/>
                <a:gd name="T83" fmla="*/ 144 h 47"/>
                <a:gd name="T84" fmla="*/ 175 w 88"/>
                <a:gd name="T85" fmla="*/ 141 h 47"/>
                <a:gd name="T86" fmla="*/ 186 w 88"/>
                <a:gd name="T87" fmla="*/ 132 h 47"/>
                <a:gd name="T88" fmla="*/ 197 w 88"/>
                <a:gd name="T89" fmla="*/ 129 h 47"/>
                <a:gd name="T90" fmla="*/ 208 w 88"/>
                <a:gd name="T91" fmla="*/ 126 h 47"/>
                <a:gd name="T92" fmla="*/ 214 w 88"/>
                <a:gd name="T93" fmla="*/ 123 h 47"/>
                <a:gd name="T94" fmla="*/ 222 w 88"/>
                <a:gd name="T95" fmla="*/ 123 h 47"/>
                <a:gd name="T96" fmla="*/ 230 w 88"/>
                <a:gd name="T97" fmla="*/ 119 h 47"/>
                <a:gd name="T98" fmla="*/ 233 w 88"/>
                <a:gd name="T99" fmla="*/ 110 h 47"/>
                <a:gd name="T100" fmla="*/ 233 w 88"/>
                <a:gd name="T101" fmla="*/ 95 h 47"/>
                <a:gd name="T102" fmla="*/ 236 w 88"/>
                <a:gd name="T103" fmla="*/ 83 h 47"/>
                <a:gd name="T104" fmla="*/ 241 w 88"/>
                <a:gd name="T105" fmla="*/ 77 h 47"/>
                <a:gd name="T106" fmla="*/ 233 w 88"/>
                <a:gd name="T107" fmla="*/ 74 h 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8"/>
                <a:gd name="T163" fmla="*/ 0 h 47"/>
                <a:gd name="T164" fmla="*/ 88 w 88"/>
                <a:gd name="T165" fmla="*/ 47 h 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8" h="47">
                  <a:moveTo>
                    <a:pt x="85" y="24"/>
                  </a:moveTo>
                  <a:cubicBezTo>
                    <a:pt x="83" y="23"/>
                    <a:pt x="81" y="23"/>
                    <a:pt x="80" y="24"/>
                  </a:cubicBezTo>
                  <a:cubicBezTo>
                    <a:pt x="79" y="25"/>
                    <a:pt x="77" y="26"/>
                    <a:pt x="76" y="26"/>
                  </a:cubicBezTo>
                  <a:cubicBezTo>
                    <a:pt x="75" y="26"/>
                    <a:pt x="72" y="26"/>
                    <a:pt x="70" y="25"/>
                  </a:cubicBezTo>
                  <a:cubicBezTo>
                    <a:pt x="67" y="24"/>
                    <a:pt x="64" y="22"/>
                    <a:pt x="62" y="20"/>
                  </a:cubicBezTo>
                  <a:cubicBezTo>
                    <a:pt x="60" y="19"/>
                    <a:pt x="58" y="16"/>
                    <a:pt x="57" y="15"/>
                  </a:cubicBezTo>
                  <a:cubicBezTo>
                    <a:pt x="56" y="14"/>
                    <a:pt x="54" y="12"/>
                    <a:pt x="52" y="11"/>
                  </a:cubicBezTo>
                  <a:cubicBezTo>
                    <a:pt x="51" y="10"/>
                    <a:pt x="48" y="9"/>
                    <a:pt x="47" y="7"/>
                  </a:cubicBezTo>
                  <a:cubicBezTo>
                    <a:pt x="45" y="6"/>
                    <a:pt x="43" y="4"/>
                    <a:pt x="42" y="2"/>
                  </a:cubicBezTo>
                  <a:cubicBezTo>
                    <a:pt x="41" y="1"/>
                    <a:pt x="40" y="0"/>
                    <a:pt x="39" y="0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4" y="1"/>
                    <a:pt x="32" y="1"/>
                    <a:pt x="30" y="1"/>
                  </a:cubicBezTo>
                  <a:cubicBezTo>
                    <a:pt x="29" y="1"/>
                    <a:pt x="26" y="1"/>
                    <a:pt x="24" y="2"/>
                  </a:cubicBezTo>
                  <a:cubicBezTo>
                    <a:pt x="22" y="3"/>
                    <a:pt x="21" y="4"/>
                    <a:pt x="21" y="4"/>
                  </a:cubicBezTo>
                  <a:cubicBezTo>
                    <a:pt x="21" y="4"/>
                    <a:pt x="21" y="5"/>
                    <a:pt x="21" y="6"/>
                  </a:cubicBezTo>
                  <a:cubicBezTo>
                    <a:pt x="21" y="8"/>
                    <a:pt x="19" y="9"/>
                    <a:pt x="18" y="9"/>
                  </a:cubicBezTo>
                  <a:cubicBezTo>
                    <a:pt x="17" y="10"/>
                    <a:pt x="14" y="11"/>
                    <a:pt x="13" y="11"/>
                  </a:cubicBezTo>
                  <a:cubicBezTo>
                    <a:pt x="12" y="12"/>
                    <a:pt x="11" y="12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8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4" y="17"/>
                    <a:pt x="2" y="18"/>
                    <a:pt x="2" y="20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2"/>
                    <a:pt x="1" y="22"/>
                    <a:pt x="3" y="23"/>
                  </a:cubicBezTo>
                  <a:cubicBezTo>
                    <a:pt x="5" y="23"/>
                    <a:pt x="7" y="24"/>
                    <a:pt x="8" y="24"/>
                  </a:cubicBezTo>
                  <a:cubicBezTo>
                    <a:pt x="10" y="25"/>
                    <a:pt x="12" y="24"/>
                    <a:pt x="14" y="24"/>
                  </a:cubicBezTo>
                  <a:cubicBezTo>
                    <a:pt x="15" y="23"/>
                    <a:pt x="17" y="24"/>
                    <a:pt x="17" y="25"/>
                  </a:cubicBezTo>
                  <a:cubicBezTo>
                    <a:pt x="17" y="26"/>
                    <a:pt x="18" y="28"/>
                    <a:pt x="19" y="29"/>
                  </a:cubicBezTo>
                  <a:cubicBezTo>
                    <a:pt x="21" y="29"/>
                    <a:pt x="22" y="30"/>
                    <a:pt x="23" y="30"/>
                  </a:cubicBezTo>
                  <a:cubicBezTo>
                    <a:pt x="25" y="30"/>
                    <a:pt x="25" y="32"/>
                    <a:pt x="25" y="33"/>
                  </a:cubicBezTo>
                  <a:cubicBezTo>
                    <a:pt x="25" y="34"/>
                    <a:pt x="26" y="36"/>
                    <a:pt x="28" y="36"/>
                  </a:cubicBezTo>
                  <a:cubicBezTo>
                    <a:pt x="31" y="36"/>
                    <a:pt x="32" y="38"/>
                    <a:pt x="32" y="39"/>
                  </a:cubicBezTo>
                  <a:cubicBezTo>
                    <a:pt x="32" y="41"/>
                    <a:pt x="32" y="43"/>
                    <a:pt x="32" y="43"/>
                  </a:cubicBezTo>
                  <a:cubicBezTo>
                    <a:pt x="32" y="43"/>
                    <a:pt x="33" y="43"/>
                    <a:pt x="34" y="43"/>
                  </a:cubicBezTo>
                  <a:cubicBezTo>
                    <a:pt x="35" y="43"/>
                    <a:pt x="38" y="43"/>
                    <a:pt x="39" y="43"/>
                  </a:cubicBezTo>
                  <a:cubicBezTo>
                    <a:pt x="41" y="42"/>
                    <a:pt x="43" y="42"/>
                    <a:pt x="44" y="41"/>
                  </a:cubicBezTo>
                  <a:cubicBezTo>
                    <a:pt x="46" y="40"/>
                    <a:pt x="48" y="39"/>
                    <a:pt x="48" y="39"/>
                  </a:cubicBezTo>
                  <a:cubicBezTo>
                    <a:pt x="49" y="39"/>
                    <a:pt x="51" y="40"/>
                    <a:pt x="52" y="42"/>
                  </a:cubicBezTo>
                  <a:cubicBezTo>
                    <a:pt x="53" y="43"/>
                    <a:pt x="55" y="45"/>
                    <a:pt x="56" y="45"/>
                  </a:cubicBezTo>
                  <a:cubicBezTo>
                    <a:pt x="56" y="45"/>
                    <a:pt x="58" y="45"/>
                    <a:pt x="59" y="46"/>
                  </a:cubicBezTo>
                  <a:cubicBezTo>
                    <a:pt x="60" y="47"/>
                    <a:pt x="61" y="47"/>
                    <a:pt x="61" y="47"/>
                  </a:cubicBezTo>
                  <a:cubicBezTo>
                    <a:pt x="61" y="47"/>
                    <a:pt x="62" y="47"/>
                    <a:pt x="64" y="46"/>
                  </a:cubicBezTo>
                  <a:cubicBezTo>
                    <a:pt x="65" y="45"/>
                    <a:pt x="67" y="43"/>
                    <a:pt x="68" y="43"/>
                  </a:cubicBezTo>
                  <a:cubicBezTo>
                    <a:pt x="70" y="42"/>
                    <a:pt x="71" y="42"/>
                    <a:pt x="72" y="42"/>
                  </a:cubicBezTo>
                  <a:cubicBezTo>
                    <a:pt x="73" y="42"/>
                    <a:pt x="75" y="41"/>
                    <a:pt x="76" y="41"/>
                  </a:cubicBezTo>
                  <a:cubicBezTo>
                    <a:pt x="77" y="41"/>
                    <a:pt x="78" y="40"/>
                    <a:pt x="78" y="40"/>
                  </a:cubicBezTo>
                  <a:cubicBezTo>
                    <a:pt x="79" y="40"/>
                    <a:pt x="80" y="40"/>
                    <a:pt x="81" y="40"/>
                  </a:cubicBezTo>
                  <a:cubicBezTo>
                    <a:pt x="82" y="40"/>
                    <a:pt x="84" y="39"/>
                    <a:pt x="84" y="39"/>
                  </a:cubicBezTo>
                  <a:cubicBezTo>
                    <a:pt x="84" y="38"/>
                    <a:pt x="85" y="37"/>
                    <a:pt x="85" y="36"/>
                  </a:cubicBezTo>
                  <a:cubicBezTo>
                    <a:pt x="85" y="35"/>
                    <a:pt x="85" y="33"/>
                    <a:pt x="85" y="31"/>
                  </a:cubicBezTo>
                  <a:cubicBezTo>
                    <a:pt x="85" y="30"/>
                    <a:pt x="85" y="28"/>
                    <a:pt x="86" y="27"/>
                  </a:cubicBezTo>
                  <a:cubicBezTo>
                    <a:pt x="88" y="26"/>
                    <a:pt x="88" y="25"/>
                    <a:pt x="88" y="25"/>
                  </a:cubicBezTo>
                  <a:cubicBezTo>
                    <a:pt x="88" y="25"/>
                    <a:pt x="87" y="25"/>
                    <a:pt x="85" y="24"/>
                  </a:cubicBezTo>
                  <a:close/>
                </a:path>
              </a:pathLst>
            </a:custGeom>
            <a:solidFill>
              <a:srgbClr val="3399FF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34" name="Freeform 253"/>
            <p:cNvSpPr>
              <a:spLocks/>
            </p:cNvSpPr>
            <p:nvPr/>
          </p:nvSpPr>
          <p:spPr bwMode="gray">
            <a:xfrm>
              <a:off x="2090824" y="2444233"/>
              <a:ext cx="227708" cy="199151"/>
            </a:xfrm>
            <a:custGeom>
              <a:avLst/>
              <a:gdLst>
                <a:gd name="T0" fmla="*/ 126 w 48"/>
                <a:gd name="T1" fmla="*/ 60 h 41"/>
                <a:gd name="T2" fmla="*/ 114 w 48"/>
                <a:gd name="T3" fmla="*/ 51 h 41"/>
                <a:gd name="T4" fmla="*/ 117 w 48"/>
                <a:gd name="T5" fmla="*/ 45 h 41"/>
                <a:gd name="T6" fmla="*/ 117 w 48"/>
                <a:gd name="T7" fmla="*/ 36 h 41"/>
                <a:gd name="T8" fmla="*/ 109 w 48"/>
                <a:gd name="T9" fmla="*/ 21 h 41"/>
                <a:gd name="T10" fmla="*/ 101 w 48"/>
                <a:gd name="T11" fmla="*/ 15 h 41"/>
                <a:gd name="T12" fmla="*/ 92 w 48"/>
                <a:gd name="T13" fmla="*/ 15 h 41"/>
                <a:gd name="T14" fmla="*/ 81 w 48"/>
                <a:gd name="T15" fmla="*/ 9 h 41"/>
                <a:gd name="T16" fmla="*/ 78 w 48"/>
                <a:gd name="T17" fmla="*/ 6 h 41"/>
                <a:gd name="T18" fmla="*/ 70 w 48"/>
                <a:gd name="T19" fmla="*/ 3 h 41"/>
                <a:gd name="T20" fmla="*/ 61 w 48"/>
                <a:gd name="T21" fmla="*/ 0 h 41"/>
                <a:gd name="T22" fmla="*/ 61 w 48"/>
                <a:gd name="T23" fmla="*/ 0 h 41"/>
                <a:gd name="T24" fmla="*/ 53 w 48"/>
                <a:gd name="T25" fmla="*/ 3 h 41"/>
                <a:gd name="T26" fmla="*/ 53 w 48"/>
                <a:gd name="T27" fmla="*/ 3 h 41"/>
                <a:gd name="T28" fmla="*/ 53 w 48"/>
                <a:gd name="T29" fmla="*/ 3 h 41"/>
                <a:gd name="T30" fmla="*/ 47 w 48"/>
                <a:gd name="T31" fmla="*/ 6 h 41"/>
                <a:gd name="T32" fmla="*/ 42 w 48"/>
                <a:gd name="T33" fmla="*/ 9 h 41"/>
                <a:gd name="T34" fmla="*/ 36 w 48"/>
                <a:gd name="T35" fmla="*/ 15 h 41"/>
                <a:gd name="T36" fmla="*/ 31 w 48"/>
                <a:gd name="T37" fmla="*/ 21 h 41"/>
                <a:gd name="T38" fmla="*/ 22 w 48"/>
                <a:gd name="T39" fmla="*/ 24 h 41"/>
                <a:gd name="T40" fmla="*/ 22 w 48"/>
                <a:gd name="T41" fmla="*/ 36 h 41"/>
                <a:gd name="T42" fmla="*/ 20 w 48"/>
                <a:gd name="T43" fmla="*/ 48 h 41"/>
                <a:gd name="T44" fmla="*/ 22 w 48"/>
                <a:gd name="T45" fmla="*/ 60 h 41"/>
                <a:gd name="T46" fmla="*/ 17 w 48"/>
                <a:gd name="T47" fmla="*/ 73 h 41"/>
                <a:gd name="T48" fmla="*/ 11 w 48"/>
                <a:gd name="T49" fmla="*/ 79 h 41"/>
                <a:gd name="T50" fmla="*/ 6 w 48"/>
                <a:gd name="T51" fmla="*/ 91 h 41"/>
                <a:gd name="T52" fmla="*/ 0 w 48"/>
                <a:gd name="T53" fmla="*/ 97 h 41"/>
                <a:gd name="T54" fmla="*/ 0 w 48"/>
                <a:gd name="T55" fmla="*/ 103 h 41"/>
                <a:gd name="T56" fmla="*/ 6 w 48"/>
                <a:gd name="T57" fmla="*/ 115 h 41"/>
                <a:gd name="T58" fmla="*/ 14 w 48"/>
                <a:gd name="T59" fmla="*/ 121 h 41"/>
                <a:gd name="T60" fmla="*/ 25 w 48"/>
                <a:gd name="T61" fmla="*/ 121 h 41"/>
                <a:gd name="T62" fmla="*/ 31 w 48"/>
                <a:gd name="T63" fmla="*/ 118 h 41"/>
                <a:gd name="T64" fmla="*/ 36 w 48"/>
                <a:gd name="T65" fmla="*/ 115 h 41"/>
                <a:gd name="T66" fmla="*/ 47 w 48"/>
                <a:gd name="T67" fmla="*/ 109 h 41"/>
                <a:gd name="T68" fmla="*/ 59 w 48"/>
                <a:gd name="T69" fmla="*/ 112 h 41"/>
                <a:gd name="T70" fmla="*/ 70 w 48"/>
                <a:gd name="T71" fmla="*/ 118 h 41"/>
                <a:gd name="T72" fmla="*/ 75 w 48"/>
                <a:gd name="T73" fmla="*/ 121 h 41"/>
                <a:gd name="T74" fmla="*/ 81 w 48"/>
                <a:gd name="T75" fmla="*/ 115 h 41"/>
                <a:gd name="T76" fmla="*/ 87 w 48"/>
                <a:gd name="T77" fmla="*/ 106 h 41"/>
                <a:gd name="T78" fmla="*/ 95 w 48"/>
                <a:gd name="T79" fmla="*/ 100 h 41"/>
                <a:gd name="T80" fmla="*/ 95 w 48"/>
                <a:gd name="T81" fmla="*/ 100 h 41"/>
                <a:gd name="T82" fmla="*/ 103 w 48"/>
                <a:gd name="T83" fmla="*/ 94 h 41"/>
                <a:gd name="T84" fmla="*/ 106 w 48"/>
                <a:gd name="T85" fmla="*/ 94 h 41"/>
                <a:gd name="T86" fmla="*/ 112 w 48"/>
                <a:gd name="T87" fmla="*/ 88 h 41"/>
                <a:gd name="T88" fmla="*/ 126 w 48"/>
                <a:gd name="T89" fmla="*/ 82 h 41"/>
                <a:gd name="T90" fmla="*/ 134 w 48"/>
                <a:gd name="T91" fmla="*/ 73 h 41"/>
                <a:gd name="T92" fmla="*/ 134 w 48"/>
                <a:gd name="T93" fmla="*/ 67 h 41"/>
                <a:gd name="T94" fmla="*/ 126 w 48"/>
                <a:gd name="T95" fmla="*/ 60 h 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"/>
                <a:gd name="T145" fmla="*/ 0 h 41"/>
                <a:gd name="T146" fmla="*/ 48 w 48"/>
                <a:gd name="T147" fmla="*/ 41 h 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" h="41">
                  <a:moveTo>
                    <a:pt x="45" y="20"/>
                  </a:moveTo>
                  <a:cubicBezTo>
                    <a:pt x="43" y="20"/>
                    <a:pt x="41" y="18"/>
                    <a:pt x="41" y="17"/>
                  </a:cubicBezTo>
                  <a:cubicBezTo>
                    <a:pt x="41" y="16"/>
                    <a:pt x="41" y="15"/>
                    <a:pt x="42" y="15"/>
                  </a:cubicBezTo>
                  <a:cubicBezTo>
                    <a:pt x="42" y="15"/>
                    <a:pt x="42" y="14"/>
                    <a:pt x="42" y="12"/>
                  </a:cubicBezTo>
                  <a:cubicBezTo>
                    <a:pt x="41" y="11"/>
                    <a:pt x="40" y="8"/>
                    <a:pt x="39" y="7"/>
                  </a:cubicBezTo>
                  <a:cubicBezTo>
                    <a:pt x="38" y="6"/>
                    <a:pt x="36" y="5"/>
                    <a:pt x="36" y="5"/>
                  </a:cubicBezTo>
                  <a:cubicBezTo>
                    <a:pt x="35" y="6"/>
                    <a:pt x="34" y="6"/>
                    <a:pt x="33" y="5"/>
                  </a:cubicBezTo>
                  <a:cubicBezTo>
                    <a:pt x="32" y="5"/>
                    <a:pt x="30" y="4"/>
                    <a:pt x="29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7" y="2"/>
                    <a:pt x="26" y="1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2"/>
                    <a:pt x="16" y="2"/>
                    <a:pt x="15" y="3"/>
                  </a:cubicBezTo>
                  <a:cubicBezTo>
                    <a:pt x="14" y="3"/>
                    <a:pt x="13" y="4"/>
                    <a:pt x="13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10" y="7"/>
                    <a:pt x="8" y="7"/>
                    <a:pt x="8" y="8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7" y="19"/>
                    <a:pt x="8" y="20"/>
                  </a:cubicBezTo>
                  <a:cubicBezTo>
                    <a:pt x="8" y="22"/>
                    <a:pt x="8" y="23"/>
                    <a:pt x="6" y="24"/>
                  </a:cubicBezTo>
                  <a:cubicBezTo>
                    <a:pt x="5" y="24"/>
                    <a:pt x="4" y="25"/>
                    <a:pt x="4" y="26"/>
                  </a:cubicBezTo>
                  <a:cubicBezTo>
                    <a:pt x="4" y="28"/>
                    <a:pt x="3" y="29"/>
                    <a:pt x="2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0" y="36"/>
                    <a:pt x="1" y="37"/>
                    <a:pt x="2" y="38"/>
                  </a:cubicBezTo>
                  <a:cubicBezTo>
                    <a:pt x="3" y="38"/>
                    <a:pt x="4" y="40"/>
                    <a:pt x="5" y="40"/>
                  </a:cubicBezTo>
                  <a:cubicBezTo>
                    <a:pt x="6" y="41"/>
                    <a:pt x="7" y="41"/>
                    <a:pt x="9" y="40"/>
                  </a:cubicBezTo>
                  <a:cubicBezTo>
                    <a:pt x="10" y="39"/>
                    <a:pt x="11" y="39"/>
                    <a:pt x="11" y="39"/>
                  </a:cubicBezTo>
                  <a:cubicBezTo>
                    <a:pt x="11" y="39"/>
                    <a:pt x="12" y="38"/>
                    <a:pt x="13" y="38"/>
                  </a:cubicBezTo>
                  <a:cubicBezTo>
                    <a:pt x="14" y="37"/>
                    <a:pt x="16" y="36"/>
                    <a:pt x="17" y="36"/>
                  </a:cubicBezTo>
                  <a:cubicBezTo>
                    <a:pt x="18" y="36"/>
                    <a:pt x="20" y="37"/>
                    <a:pt x="21" y="37"/>
                  </a:cubicBezTo>
                  <a:cubicBezTo>
                    <a:pt x="22" y="38"/>
                    <a:pt x="24" y="39"/>
                    <a:pt x="25" y="39"/>
                  </a:cubicBezTo>
                  <a:cubicBezTo>
                    <a:pt x="26" y="40"/>
                    <a:pt x="27" y="40"/>
                    <a:pt x="27" y="40"/>
                  </a:cubicBezTo>
                  <a:cubicBezTo>
                    <a:pt x="27" y="40"/>
                    <a:pt x="28" y="39"/>
                    <a:pt x="29" y="38"/>
                  </a:cubicBezTo>
                  <a:cubicBezTo>
                    <a:pt x="29" y="36"/>
                    <a:pt x="31" y="35"/>
                    <a:pt x="31" y="35"/>
                  </a:cubicBezTo>
                  <a:cubicBezTo>
                    <a:pt x="32" y="35"/>
                    <a:pt x="33" y="34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2"/>
                    <a:pt x="36" y="31"/>
                    <a:pt x="37" y="31"/>
                  </a:cubicBezTo>
                  <a:cubicBezTo>
                    <a:pt x="37" y="31"/>
                    <a:pt x="37" y="31"/>
                    <a:pt x="38" y="31"/>
                  </a:cubicBezTo>
                  <a:cubicBezTo>
                    <a:pt x="38" y="30"/>
                    <a:pt x="39" y="30"/>
                    <a:pt x="40" y="29"/>
                  </a:cubicBezTo>
                  <a:cubicBezTo>
                    <a:pt x="41" y="29"/>
                    <a:pt x="44" y="28"/>
                    <a:pt x="45" y="27"/>
                  </a:cubicBezTo>
                  <a:cubicBezTo>
                    <a:pt x="46" y="27"/>
                    <a:pt x="48" y="26"/>
                    <a:pt x="48" y="24"/>
                  </a:cubicBezTo>
                  <a:cubicBezTo>
                    <a:pt x="48" y="23"/>
                    <a:pt x="48" y="22"/>
                    <a:pt x="48" y="22"/>
                  </a:cubicBezTo>
                  <a:cubicBezTo>
                    <a:pt x="48" y="22"/>
                    <a:pt x="46" y="21"/>
                    <a:pt x="45" y="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35" name="Freeform 254"/>
            <p:cNvSpPr>
              <a:spLocks/>
            </p:cNvSpPr>
            <p:nvPr/>
          </p:nvSpPr>
          <p:spPr bwMode="gray">
            <a:xfrm>
              <a:off x="2182783" y="2424536"/>
              <a:ext cx="2190" cy="19697"/>
            </a:xfrm>
            <a:custGeom>
              <a:avLst/>
              <a:gdLst>
                <a:gd name="T0" fmla="*/ 0 w 3175"/>
                <a:gd name="T1" fmla="*/ 2147483647 h 4"/>
                <a:gd name="T2" fmla="*/ 0 w 3175"/>
                <a:gd name="T3" fmla="*/ 2147483647 h 4"/>
                <a:gd name="T4" fmla="*/ 0 w 3175"/>
                <a:gd name="T5" fmla="*/ 2147483647 h 4"/>
                <a:gd name="T6" fmla="*/ 0 w 3175"/>
                <a:gd name="T7" fmla="*/ 2147483647 h 4"/>
                <a:gd name="T8" fmla="*/ 0 w 3175"/>
                <a:gd name="T9" fmla="*/ 0 h 4"/>
                <a:gd name="T10" fmla="*/ 0 w 3175"/>
                <a:gd name="T11" fmla="*/ 2147483647 h 4"/>
                <a:gd name="T12" fmla="*/ 0 w 3175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75"/>
                <a:gd name="T22" fmla="*/ 0 h 4"/>
                <a:gd name="T23" fmla="*/ 3175 w 317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75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Freeform 193"/>
            <p:cNvSpPr>
              <a:spLocks/>
            </p:cNvSpPr>
            <p:nvPr/>
          </p:nvSpPr>
          <p:spPr bwMode="gray">
            <a:xfrm>
              <a:off x="1477763" y="3663214"/>
              <a:ext cx="249603" cy="293256"/>
            </a:xfrm>
            <a:custGeom>
              <a:avLst/>
              <a:gdLst>
                <a:gd name="T0" fmla="*/ 164 w 54"/>
                <a:gd name="T1" fmla="*/ 107 h 59"/>
                <a:gd name="T2" fmla="*/ 150 w 54"/>
                <a:gd name="T3" fmla="*/ 82 h 59"/>
                <a:gd name="T4" fmla="*/ 147 w 54"/>
                <a:gd name="T5" fmla="*/ 54 h 59"/>
                <a:gd name="T6" fmla="*/ 129 w 54"/>
                <a:gd name="T7" fmla="*/ 25 h 59"/>
                <a:gd name="T8" fmla="*/ 116 w 54"/>
                <a:gd name="T9" fmla="*/ 4 h 59"/>
                <a:gd name="T10" fmla="*/ 95 w 54"/>
                <a:gd name="T11" fmla="*/ 4 h 59"/>
                <a:gd name="T12" fmla="*/ 92 w 54"/>
                <a:gd name="T13" fmla="*/ 7 h 59"/>
                <a:gd name="T14" fmla="*/ 65 w 54"/>
                <a:gd name="T15" fmla="*/ 4 h 59"/>
                <a:gd name="T16" fmla="*/ 51 w 54"/>
                <a:gd name="T17" fmla="*/ 7 h 59"/>
                <a:gd name="T18" fmla="*/ 34 w 54"/>
                <a:gd name="T19" fmla="*/ 14 h 59"/>
                <a:gd name="T20" fmla="*/ 34 w 54"/>
                <a:gd name="T21" fmla="*/ 39 h 59"/>
                <a:gd name="T22" fmla="*/ 37 w 54"/>
                <a:gd name="T23" fmla="*/ 64 h 59"/>
                <a:gd name="T24" fmla="*/ 24 w 54"/>
                <a:gd name="T25" fmla="*/ 79 h 59"/>
                <a:gd name="T26" fmla="*/ 17 w 54"/>
                <a:gd name="T27" fmla="*/ 97 h 59"/>
                <a:gd name="T28" fmla="*/ 14 w 54"/>
                <a:gd name="T29" fmla="*/ 97 h 59"/>
                <a:gd name="T30" fmla="*/ 14 w 54"/>
                <a:gd name="T31" fmla="*/ 100 h 59"/>
                <a:gd name="T32" fmla="*/ 0 w 54"/>
                <a:gd name="T33" fmla="*/ 104 h 59"/>
                <a:gd name="T34" fmla="*/ 7 w 54"/>
                <a:gd name="T35" fmla="*/ 125 h 59"/>
                <a:gd name="T36" fmla="*/ 20 w 54"/>
                <a:gd name="T37" fmla="*/ 136 h 59"/>
                <a:gd name="T38" fmla="*/ 41 w 54"/>
                <a:gd name="T39" fmla="*/ 154 h 59"/>
                <a:gd name="T40" fmla="*/ 68 w 54"/>
                <a:gd name="T41" fmla="*/ 168 h 59"/>
                <a:gd name="T42" fmla="*/ 82 w 54"/>
                <a:gd name="T43" fmla="*/ 182 h 59"/>
                <a:gd name="T44" fmla="*/ 92 w 54"/>
                <a:gd name="T45" fmla="*/ 207 h 59"/>
                <a:gd name="T46" fmla="*/ 106 w 54"/>
                <a:gd name="T47" fmla="*/ 204 h 59"/>
                <a:gd name="T48" fmla="*/ 126 w 54"/>
                <a:gd name="T49" fmla="*/ 211 h 59"/>
                <a:gd name="T50" fmla="*/ 133 w 54"/>
                <a:gd name="T51" fmla="*/ 204 h 59"/>
                <a:gd name="T52" fmla="*/ 133 w 54"/>
                <a:gd name="T53" fmla="*/ 182 h 59"/>
                <a:gd name="T54" fmla="*/ 143 w 54"/>
                <a:gd name="T55" fmla="*/ 175 h 59"/>
                <a:gd name="T56" fmla="*/ 160 w 54"/>
                <a:gd name="T57" fmla="*/ 168 h 59"/>
                <a:gd name="T58" fmla="*/ 177 w 54"/>
                <a:gd name="T59" fmla="*/ 157 h 59"/>
                <a:gd name="T60" fmla="*/ 181 w 54"/>
                <a:gd name="T61" fmla="*/ 150 h 59"/>
                <a:gd name="T62" fmla="*/ 174 w 54"/>
                <a:gd name="T63" fmla="*/ 122 h 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"/>
                <a:gd name="T97" fmla="*/ 0 h 59"/>
                <a:gd name="T98" fmla="*/ 54 w 54"/>
                <a:gd name="T99" fmla="*/ 59 h 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" h="59">
                  <a:moveTo>
                    <a:pt x="51" y="34"/>
                  </a:moveTo>
                  <a:cubicBezTo>
                    <a:pt x="50" y="33"/>
                    <a:pt x="49" y="32"/>
                    <a:pt x="48" y="30"/>
                  </a:cubicBezTo>
                  <a:cubicBezTo>
                    <a:pt x="48" y="29"/>
                    <a:pt x="47" y="27"/>
                    <a:pt x="46" y="26"/>
                  </a:cubicBezTo>
                  <a:cubicBezTo>
                    <a:pt x="46" y="25"/>
                    <a:pt x="45" y="24"/>
                    <a:pt x="44" y="23"/>
                  </a:cubicBezTo>
                  <a:cubicBezTo>
                    <a:pt x="43" y="23"/>
                    <a:pt x="43" y="21"/>
                    <a:pt x="43" y="20"/>
                  </a:cubicBezTo>
                  <a:cubicBezTo>
                    <a:pt x="44" y="18"/>
                    <a:pt x="44" y="16"/>
                    <a:pt x="43" y="15"/>
                  </a:cubicBezTo>
                  <a:cubicBezTo>
                    <a:pt x="43" y="13"/>
                    <a:pt x="42" y="11"/>
                    <a:pt x="41" y="10"/>
                  </a:cubicBezTo>
                  <a:cubicBezTo>
                    <a:pt x="39" y="9"/>
                    <a:pt x="38" y="8"/>
                    <a:pt x="38" y="7"/>
                  </a:cubicBezTo>
                  <a:cubicBezTo>
                    <a:pt x="38" y="6"/>
                    <a:pt x="38" y="5"/>
                    <a:pt x="37" y="3"/>
                  </a:cubicBezTo>
                  <a:cubicBezTo>
                    <a:pt x="36" y="2"/>
                    <a:pt x="35" y="1"/>
                    <a:pt x="34" y="1"/>
                  </a:cubicBezTo>
                  <a:cubicBezTo>
                    <a:pt x="33" y="1"/>
                    <a:pt x="30" y="1"/>
                    <a:pt x="29" y="1"/>
                  </a:cubicBezTo>
                  <a:cubicBezTo>
                    <a:pt x="28" y="0"/>
                    <a:pt x="30" y="0"/>
                    <a:pt x="28" y="1"/>
                  </a:cubicBezTo>
                  <a:cubicBezTo>
                    <a:pt x="27" y="1"/>
                    <a:pt x="28" y="1"/>
                    <a:pt x="26" y="1"/>
                  </a:cubicBezTo>
                  <a:cubicBezTo>
                    <a:pt x="25" y="2"/>
                    <a:pt x="28" y="3"/>
                    <a:pt x="27" y="2"/>
                  </a:cubicBezTo>
                  <a:cubicBezTo>
                    <a:pt x="26" y="1"/>
                    <a:pt x="25" y="3"/>
                    <a:pt x="25" y="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2"/>
                    <a:pt x="18" y="2"/>
                  </a:cubicBezTo>
                  <a:cubicBezTo>
                    <a:pt x="17" y="3"/>
                    <a:pt x="16" y="3"/>
                    <a:pt x="15" y="2"/>
                  </a:cubicBezTo>
                  <a:cubicBezTo>
                    <a:pt x="14" y="2"/>
                    <a:pt x="13" y="1"/>
                    <a:pt x="12" y="2"/>
                  </a:cubicBezTo>
                  <a:cubicBezTo>
                    <a:pt x="12" y="2"/>
                    <a:pt x="11" y="3"/>
                    <a:pt x="10" y="4"/>
                  </a:cubicBezTo>
                  <a:cubicBezTo>
                    <a:pt x="10" y="5"/>
                    <a:pt x="9" y="6"/>
                    <a:pt x="9" y="8"/>
                  </a:cubicBezTo>
                  <a:cubicBezTo>
                    <a:pt x="9" y="9"/>
                    <a:pt x="9" y="10"/>
                    <a:pt x="10" y="11"/>
                  </a:cubicBezTo>
                  <a:cubicBezTo>
                    <a:pt x="11" y="12"/>
                    <a:pt x="12" y="13"/>
                    <a:pt x="11" y="14"/>
                  </a:cubicBezTo>
                  <a:cubicBezTo>
                    <a:pt x="11" y="15"/>
                    <a:pt x="11" y="17"/>
                    <a:pt x="11" y="18"/>
                  </a:cubicBezTo>
                  <a:cubicBezTo>
                    <a:pt x="11" y="19"/>
                    <a:pt x="11" y="20"/>
                    <a:pt x="10" y="20"/>
                  </a:cubicBezTo>
                  <a:cubicBezTo>
                    <a:pt x="9" y="20"/>
                    <a:pt x="8" y="21"/>
                    <a:pt x="7" y="22"/>
                  </a:cubicBezTo>
                  <a:cubicBezTo>
                    <a:pt x="6" y="22"/>
                    <a:pt x="5" y="24"/>
                    <a:pt x="5" y="25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6" y="28"/>
                    <a:pt x="6" y="28"/>
                  </a:cubicBezTo>
                  <a:cubicBezTo>
                    <a:pt x="7" y="29"/>
                    <a:pt x="4" y="26"/>
                    <a:pt x="4" y="27"/>
                  </a:cubicBezTo>
                  <a:cubicBezTo>
                    <a:pt x="4" y="28"/>
                    <a:pt x="5" y="29"/>
                    <a:pt x="6" y="30"/>
                  </a:cubicBezTo>
                  <a:cubicBezTo>
                    <a:pt x="6" y="30"/>
                    <a:pt x="3" y="27"/>
                    <a:pt x="4" y="28"/>
                  </a:cubicBezTo>
                  <a:cubicBezTo>
                    <a:pt x="4" y="29"/>
                    <a:pt x="4" y="28"/>
                    <a:pt x="3" y="28"/>
                  </a:cubicBezTo>
                  <a:cubicBezTo>
                    <a:pt x="2" y="28"/>
                    <a:pt x="1" y="29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1" y="33"/>
                    <a:pt x="2" y="34"/>
                    <a:pt x="2" y="35"/>
                  </a:cubicBezTo>
                  <a:cubicBezTo>
                    <a:pt x="2" y="35"/>
                    <a:pt x="2" y="36"/>
                    <a:pt x="2" y="36"/>
                  </a:cubicBezTo>
                  <a:cubicBezTo>
                    <a:pt x="2" y="36"/>
                    <a:pt x="4" y="37"/>
                    <a:pt x="6" y="38"/>
                  </a:cubicBezTo>
                  <a:cubicBezTo>
                    <a:pt x="7" y="39"/>
                    <a:pt x="9" y="40"/>
                    <a:pt x="9" y="41"/>
                  </a:cubicBezTo>
                  <a:cubicBezTo>
                    <a:pt x="9" y="42"/>
                    <a:pt x="10" y="43"/>
                    <a:pt x="12" y="43"/>
                  </a:cubicBezTo>
                  <a:cubicBezTo>
                    <a:pt x="14" y="44"/>
                    <a:pt x="16" y="45"/>
                    <a:pt x="17" y="45"/>
                  </a:cubicBezTo>
                  <a:cubicBezTo>
                    <a:pt x="18" y="45"/>
                    <a:pt x="19" y="45"/>
                    <a:pt x="20" y="47"/>
                  </a:cubicBezTo>
                  <a:cubicBezTo>
                    <a:pt x="21" y="48"/>
                    <a:pt x="22" y="49"/>
                    <a:pt x="22" y="49"/>
                  </a:cubicBezTo>
                  <a:cubicBezTo>
                    <a:pt x="22" y="49"/>
                    <a:pt x="23" y="50"/>
                    <a:pt x="24" y="51"/>
                  </a:cubicBezTo>
                  <a:cubicBezTo>
                    <a:pt x="25" y="53"/>
                    <a:pt x="26" y="55"/>
                    <a:pt x="26" y="56"/>
                  </a:cubicBezTo>
                  <a:cubicBezTo>
                    <a:pt x="26" y="57"/>
                    <a:pt x="27" y="58"/>
                    <a:pt x="27" y="58"/>
                  </a:cubicBezTo>
                  <a:cubicBezTo>
                    <a:pt x="27" y="58"/>
                    <a:pt x="27" y="58"/>
                    <a:pt x="28" y="58"/>
                  </a:cubicBezTo>
                  <a:cubicBezTo>
                    <a:pt x="30" y="58"/>
                    <a:pt x="31" y="58"/>
                    <a:pt x="31" y="57"/>
                  </a:cubicBezTo>
                  <a:cubicBezTo>
                    <a:pt x="32" y="56"/>
                    <a:pt x="33" y="56"/>
                    <a:pt x="34" y="57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39" y="59"/>
                    <a:pt x="39" y="58"/>
                    <a:pt x="39" y="57"/>
                  </a:cubicBezTo>
                  <a:cubicBezTo>
                    <a:pt x="40" y="56"/>
                    <a:pt x="39" y="54"/>
                    <a:pt x="38" y="53"/>
                  </a:cubicBezTo>
                  <a:cubicBezTo>
                    <a:pt x="37" y="52"/>
                    <a:pt x="38" y="51"/>
                    <a:pt x="39" y="51"/>
                  </a:cubicBezTo>
                  <a:cubicBezTo>
                    <a:pt x="41" y="52"/>
                    <a:pt x="42" y="52"/>
                    <a:pt x="42" y="51"/>
                  </a:cubicBezTo>
                  <a:cubicBezTo>
                    <a:pt x="42" y="51"/>
                    <a:pt x="42" y="50"/>
                    <a:pt x="42" y="49"/>
                  </a:cubicBezTo>
                  <a:cubicBezTo>
                    <a:pt x="42" y="48"/>
                    <a:pt x="43" y="47"/>
                    <a:pt x="44" y="47"/>
                  </a:cubicBezTo>
                  <a:cubicBezTo>
                    <a:pt x="44" y="47"/>
                    <a:pt x="46" y="47"/>
                    <a:pt x="47" y="47"/>
                  </a:cubicBezTo>
                  <a:cubicBezTo>
                    <a:pt x="48" y="47"/>
                    <a:pt x="49" y="47"/>
                    <a:pt x="50" y="46"/>
                  </a:cubicBezTo>
                  <a:cubicBezTo>
                    <a:pt x="51" y="45"/>
                    <a:pt x="52" y="44"/>
                    <a:pt x="52" y="44"/>
                  </a:cubicBezTo>
                  <a:cubicBezTo>
                    <a:pt x="52" y="44"/>
                    <a:pt x="53" y="44"/>
                    <a:pt x="53" y="44"/>
                  </a:cubicBezTo>
                  <a:cubicBezTo>
                    <a:pt x="53" y="44"/>
                    <a:pt x="53" y="43"/>
                    <a:pt x="53" y="42"/>
                  </a:cubicBezTo>
                  <a:cubicBezTo>
                    <a:pt x="54" y="41"/>
                    <a:pt x="54" y="39"/>
                    <a:pt x="53" y="38"/>
                  </a:cubicBezTo>
                  <a:cubicBezTo>
                    <a:pt x="52" y="37"/>
                    <a:pt x="51" y="35"/>
                    <a:pt x="51" y="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37" name="Freeform 209"/>
            <p:cNvSpPr>
              <a:spLocks/>
            </p:cNvSpPr>
            <p:nvPr/>
          </p:nvSpPr>
          <p:spPr bwMode="gray">
            <a:xfrm>
              <a:off x="1287277" y="3466251"/>
              <a:ext cx="286824" cy="358910"/>
            </a:xfrm>
            <a:custGeom>
              <a:avLst/>
              <a:gdLst>
                <a:gd name="T0" fmla="*/ 191 w 62"/>
                <a:gd name="T1" fmla="*/ 97 h 72"/>
                <a:gd name="T2" fmla="*/ 194 w 62"/>
                <a:gd name="T3" fmla="*/ 79 h 72"/>
                <a:gd name="T4" fmla="*/ 194 w 62"/>
                <a:gd name="T5" fmla="*/ 57 h 72"/>
                <a:gd name="T6" fmla="*/ 167 w 62"/>
                <a:gd name="T7" fmla="*/ 39 h 72"/>
                <a:gd name="T8" fmla="*/ 153 w 62"/>
                <a:gd name="T9" fmla="*/ 29 h 72"/>
                <a:gd name="T10" fmla="*/ 157 w 62"/>
                <a:gd name="T11" fmla="*/ 14 h 72"/>
                <a:gd name="T12" fmla="*/ 157 w 62"/>
                <a:gd name="T13" fmla="*/ 14 h 72"/>
                <a:gd name="T14" fmla="*/ 140 w 62"/>
                <a:gd name="T15" fmla="*/ 14 h 72"/>
                <a:gd name="T16" fmla="*/ 129 w 62"/>
                <a:gd name="T17" fmla="*/ 7 h 72"/>
                <a:gd name="T18" fmla="*/ 106 w 62"/>
                <a:gd name="T19" fmla="*/ 4 h 72"/>
                <a:gd name="T20" fmla="*/ 109 w 62"/>
                <a:gd name="T21" fmla="*/ 29 h 72"/>
                <a:gd name="T22" fmla="*/ 109 w 62"/>
                <a:gd name="T23" fmla="*/ 50 h 72"/>
                <a:gd name="T24" fmla="*/ 92 w 62"/>
                <a:gd name="T25" fmla="*/ 43 h 72"/>
                <a:gd name="T26" fmla="*/ 85 w 62"/>
                <a:gd name="T27" fmla="*/ 32 h 72"/>
                <a:gd name="T28" fmla="*/ 61 w 62"/>
                <a:gd name="T29" fmla="*/ 43 h 72"/>
                <a:gd name="T30" fmla="*/ 41 w 62"/>
                <a:gd name="T31" fmla="*/ 57 h 72"/>
                <a:gd name="T32" fmla="*/ 27 w 62"/>
                <a:gd name="T33" fmla="*/ 47 h 72"/>
                <a:gd name="T34" fmla="*/ 20 w 62"/>
                <a:gd name="T35" fmla="*/ 32 h 72"/>
                <a:gd name="T36" fmla="*/ 10 w 62"/>
                <a:gd name="T37" fmla="*/ 29 h 72"/>
                <a:gd name="T38" fmla="*/ 10 w 62"/>
                <a:gd name="T39" fmla="*/ 36 h 72"/>
                <a:gd name="T40" fmla="*/ 0 w 62"/>
                <a:gd name="T41" fmla="*/ 32 h 72"/>
                <a:gd name="T42" fmla="*/ 10 w 62"/>
                <a:gd name="T43" fmla="*/ 61 h 72"/>
                <a:gd name="T44" fmla="*/ 3 w 62"/>
                <a:gd name="T45" fmla="*/ 86 h 72"/>
                <a:gd name="T46" fmla="*/ 17 w 62"/>
                <a:gd name="T47" fmla="*/ 115 h 72"/>
                <a:gd name="T48" fmla="*/ 34 w 62"/>
                <a:gd name="T49" fmla="*/ 161 h 72"/>
                <a:gd name="T50" fmla="*/ 37 w 62"/>
                <a:gd name="T51" fmla="*/ 222 h 72"/>
                <a:gd name="T52" fmla="*/ 37 w 62"/>
                <a:gd name="T53" fmla="*/ 229 h 72"/>
                <a:gd name="T54" fmla="*/ 51 w 62"/>
                <a:gd name="T55" fmla="*/ 237 h 72"/>
                <a:gd name="T56" fmla="*/ 78 w 62"/>
                <a:gd name="T57" fmla="*/ 254 h 72"/>
                <a:gd name="T58" fmla="*/ 99 w 62"/>
                <a:gd name="T59" fmla="*/ 244 h 72"/>
                <a:gd name="T60" fmla="*/ 112 w 62"/>
                <a:gd name="T61" fmla="*/ 237 h 72"/>
                <a:gd name="T62" fmla="*/ 136 w 62"/>
                <a:gd name="T63" fmla="*/ 258 h 72"/>
                <a:gd name="T64" fmla="*/ 153 w 62"/>
                <a:gd name="T65" fmla="*/ 244 h 72"/>
                <a:gd name="T66" fmla="*/ 157 w 62"/>
                <a:gd name="T67" fmla="*/ 233 h 72"/>
                <a:gd name="T68" fmla="*/ 174 w 62"/>
                <a:gd name="T69" fmla="*/ 215 h 72"/>
                <a:gd name="T70" fmla="*/ 177 w 62"/>
                <a:gd name="T71" fmla="*/ 193 h 72"/>
                <a:gd name="T72" fmla="*/ 170 w 62"/>
                <a:gd name="T73" fmla="*/ 172 h 72"/>
                <a:gd name="T74" fmla="*/ 180 w 62"/>
                <a:gd name="T75" fmla="*/ 150 h 72"/>
                <a:gd name="T76" fmla="*/ 201 w 62"/>
                <a:gd name="T77" fmla="*/ 150 h 72"/>
                <a:gd name="T78" fmla="*/ 208 w 62"/>
                <a:gd name="T79" fmla="*/ 140 h 72"/>
                <a:gd name="T80" fmla="*/ 201 w 62"/>
                <a:gd name="T81" fmla="*/ 111 h 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"/>
                <a:gd name="T124" fmla="*/ 0 h 72"/>
                <a:gd name="T125" fmla="*/ 62 w 62"/>
                <a:gd name="T126" fmla="*/ 72 h 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" h="72">
                  <a:moveTo>
                    <a:pt x="59" y="31"/>
                  </a:moveTo>
                  <a:cubicBezTo>
                    <a:pt x="58" y="30"/>
                    <a:pt x="57" y="28"/>
                    <a:pt x="56" y="27"/>
                  </a:cubicBezTo>
                  <a:cubicBezTo>
                    <a:pt x="56" y="26"/>
                    <a:pt x="56" y="25"/>
                    <a:pt x="56" y="24"/>
                  </a:cubicBezTo>
                  <a:cubicBezTo>
                    <a:pt x="57" y="24"/>
                    <a:pt x="57" y="23"/>
                    <a:pt x="57" y="22"/>
                  </a:cubicBezTo>
                  <a:cubicBezTo>
                    <a:pt x="57" y="21"/>
                    <a:pt x="57" y="19"/>
                    <a:pt x="58" y="19"/>
                  </a:cubicBezTo>
                  <a:cubicBezTo>
                    <a:pt x="58" y="18"/>
                    <a:pt x="58" y="17"/>
                    <a:pt x="57" y="16"/>
                  </a:cubicBezTo>
                  <a:cubicBezTo>
                    <a:pt x="55" y="15"/>
                    <a:pt x="54" y="13"/>
                    <a:pt x="52" y="12"/>
                  </a:cubicBezTo>
                  <a:cubicBezTo>
                    <a:pt x="51" y="11"/>
                    <a:pt x="50" y="10"/>
                    <a:pt x="49" y="11"/>
                  </a:cubicBezTo>
                  <a:cubicBezTo>
                    <a:pt x="48" y="11"/>
                    <a:pt x="47" y="12"/>
                    <a:pt x="46" y="11"/>
                  </a:cubicBezTo>
                  <a:cubicBezTo>
                    <a:pt x="45" y="11"/>
                    <a:pt x="45" y="9"/>
                    <a:pt x="45" y="8"/>
                  </a:cubicBezTo>
                  <a:cubicBezTo>
                    <a:pt x="45" y="7"/>
                    <a:pt x="46" y="6"/>
                    <a:pt x="46" y="5"/>
                  </a:cubicBezTo>
                  <a:cubicBezTo>
                    <a:pt x="46" y="5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3" y="3"/>
                    <a:pt x="42" y="3"/>
                    <a:pt x="41" y="4"/>
                  </a:cubicBezTo>
                  <a:cubicBezTo>
                    <a:pt x="41" y="5"/>
                    <a:pt x="40" y="5"/>
                    <a:pt x="40" y="4"/>
                  </a:cubicBezTo>
                  <a:cubicBezTo>
                    <a:pt x="40" y="3"/>
                    <a:pt x="39" y="2"/>
                    <a:pt x="38" y="2"/>
                  </a:cubicBezTo>
                  <a:cubicBezTo>
                    <a:pt x="38" y="2"/>
                    <a:pt x="36" y="1"/>
                    <a:pt x="35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31" y="2"/>
                    <a:pt x="31" y="4"/>
                    <a:pt x="31" y="5"/>
                  </a:cubicBezTo>
                  <a:cubicBezTo>
                    <a:pt x="32" y="6"/>
                    <a:pt x="32" y="7"/>
                    <a:pt x="32" y="8"/>
                  </a:cubicBezTo>
                  <a:cubicBezTo>
                    <a:pt x="32" y="8"/>
                    <a:pt x="32" y="10"/>
                    <a:pt x="32" y="12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1" y="13"/>
                    <a:pt x="31" y="13"/>
                    <a:pt x="30" y="12"/>
                  </a:cubicBezTo>
                  <a:cubicBezTo>
                    <a:pt x="30" y="11"/>
                    <a:pt x="28" y="11"/>
                    <a:pt x="27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6" y="10"/>
                    <a:pt x="26" y="9"/>
                    <a:pt x="25" y="9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1" y="11"/>
                    <a:pt x="20" y="12"/>
                    <a:pt x="18" y="12"/>
                  </a:cubicBezTo>
                  <a:cubicBezTo>
                    <a:pt x="17" y="11"/>
                    <a:pt x="16" y="13"/>
                    <a:pt x="15" y="14"/>
                  </a:cubicBezTo>
                  <a:cubicBezTo>
                    <a:pt x="14" y="16"/>
                    <a:pt x="13" y="17"/>
                    <a:pt x="12" y="16"/>
                  </a:cubicBezTo>
                  <a:cubicBezTo>
                    <a:pt x="11" y="15"/>
                    <a:pt x="10" y="14"/>
                    <a:pt x="10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3" y="16"/>
                    <a:pt x="3" y="17"/>
                  </a:cubicBezTo>
                  <a:cubicBezTo>
                    <a:pt x="3" y="19"/>
                    <a:pt x="2" y="20"/>
                    <a:pt x="2" y="21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4"/>
                    <a:pt x="2" y="25"/>
                    <a:pt x="3" y="26"/>
                  </a:cubicBezTo>
                  <a:cubicBezTo>
                    <a:pt x="4" y="27"/>
                    <a:pt x="5" y="30"/>
                    <a:pt x="5" y="32"/>
                  </a:cubicBezTo>
                  <a:cubicBezTo>
                    <a:pt x="5" y="35"/>
                    <a:pt x="6" y="38"/>
                    <a:pt x="7" y="39"/>
                  </a:cubicBezTo>
                  <a:cubicBezTo>
                    <a:pt x="8" y="41"/>
                    <a:pt x="10" y="43"/>
                    <a:pt x="10" y="45"/>
                  </a:cubicBezTo>
                  <a:cubicBezTo>
                    <a:pt x="10" y="46"/>
                    <a:pt x="10" y="50"/>
                    <a:pt x="11" y="52"/>
                  </a:cubicBezTo>
                  <a:cubicBezTo>
                    <a:pt x="11" y="54"/>
                    <a:pt x="11" y="59"/>
                    <a:pt x="11" y="62"/>
                  </a:cubicBezTo>
                  <a:cubicBezTo>
                    <a:pt x="11" y="62"/>
                    <a:pt x="11" y="62"/>
                    <a:pt x="11" y="63"/>
                  </a:cubicBezTo>
                  <a:cubicBezTo>
                    <a:pt x="11" y="63"/>
                    <a:pt x="11" y="64"/>
                    <a:pt x="11" y="64"/>
                  </a:cubicBezTo>
                  <a:cubicBezTo>
                    <a:pt x="12" y="65"/>
                    <a:pt x="12" y="66"/>
                    <a:pt x="12" y="67"/>
                  </a:cubicBezTo>
                  <a:cubicBezTo>
                    <a:pt x="12" y="67"/>
                    <a:pt x="13" y="67"/>
                    <a:pt x="15" y="66"/>
                  </a:cubicBezTo>
                  <a:cubicBezTo>
                    <a:pt x="16" y="66"/>
                    <a:pt x="19" y="67"/>
                    <a:pt x="20" y="69"/>
                  </a:cubicBezTo>
                  <a:cubicBezTo>
                    <a:pt x="21" y="70"/>
                    <a:pt x="22" y="71"/>
                    <a:pt x="23" y="71"/>
                  </a:cubicBezTo>
                  <a:cubicBezTo>
                    <a:pt x="23" y="71"/>
                    <a:pt x="23" y="71"/>
                    <a:pt x="24" y="70"/>
                  </a:cubicBezTo>
                  <a:cubicBezTo>
                    <a:pt x="26" y="69"/>
                    <a:pt x="27" y="69"/>
                    <a:pt x="29" y="68"/>
                  </a:cubicBezTo>
                  <a:cubicBezTo>
                    <a:pt x="30" y="68"/>
                    <a:pt x="31" y="67"/>
                    <a:pt x="31" y="66"/>
                  </a:cubicBezTo>
                  <a:cubicBezTo>
                    <a:pt x="31" y="66"/>
                    <a:pt x="32" y="66"/>
                    <a:pt x="33" y="66"/>
                  </a:cubicBezTo>
                  <a:cubicBezTo>
                    <a:pt x="33" y="67"/>
                    <a:pt x="35" y="69"/>
                    <a:pt x="36" y="70"/>
                  </a:cubicBezTo>
                  <a:cubicBezTo>
                    <a:pt x="37" y="71"/>
                    <a:pt x="39" y="72"/>
                    <a:pt x="40" y="72"/>
                  </a:cubicBezTo>
                  <a:cubicBezTo>
                    <a:pt x="41" y="72"/>
                    <a:pt x="42" y="71"/>
                    <a:pt x="43" y="70"/>
                  </a:cubicBezTo>
                  <a:cubicBezTo>
                    <a:pt x="43" y="69"/>
                    <a:pt x="44" y="68"/>
                    <a:pt x="45" y="68"/>
                  </a:cubicBezTo>
                  <a:cubicBezTo>
                    <a:pt x="45" y="67"/>
                    <a:pt x="46" y="67"/>
                    <a:pt x="46" y="67"/>
                  </a:cubicBezTo>
                  <a:cubicBezTo>
                    <a:pt x="46" y="67"/>
                    <a:pt x="46" y="66"/>
                    <a:pt x="46" y="65"/>
                  </a:cubicBezTo>
                  <a:cubicBezTo>
                    <a:pt x="46" y="64"/>
                    <a:pt x="47" y="62"/>
                    <a:pt x="48" y="62"/>
                  </a:cubicBezTo>
                  <a:cubicBezTo>
                    <a:pt x="49" y="61"/>
                    <a:pt x="50" y="60"/>
                    <a:pt x="51" y="60"/>
                  </a:cubicBezTo>
                  <a:cubicBezTo>
                    <a:pt x="52" y="60"/>
                    <a:pt x="52" y="59"/>
                    <a:pt x="52" y="58"/>
                  </a:cubicBezTo>
                  <a:cubicBezTo>
                    <a:pt x="52" y="57"/>
                    <a:pt x="52" y="55"/>
                    <a:pt x="52" y="54"/>
                  </a:cubicBezTo>
                  <a:cubicBezTo>
                    <a:pt x="53" y="53"/>
                    <a:pt x="52" y="52"/>
                    <a:pt x="51" y="51"/>
                  </a:cubicBezTo>
                  <a:cubicBezTo>
                    <a:pt x="50" y="50"/>
                    <a:pt x="50" y="49"/>
                    <a:pt x="50" y="48"/>
                  </a:cubicBezTo>
                  <a:cubicBezTo>
                    <a:pt x="50" y="46"/>
                    <a:pt x="51" y="45"/>
                    <a:pt x="51" y="44"/>
                  </a:cubicBezTo>
                  <a:cubicBezTo>
                    <a:pt x="52" y="43"/>
                    <a:pt x="53" y="42"/>
                    <a:pt x="53" y="42"/>
                  </a:cubicBezTo>
                  <a:cubicBezTo>
                    <a:pt x="54" y="41"/>
                    <a:pt x="55" y="42"/>
                    <a:pt x="56" y="42"/>
                  </a:cubicBezTo>
                  <a:cubicBezTo>
                    <a:pt x="57" y="43"/>
                    <a:pt x="58" y="43"/>
                    <a:pt x="59" y="42"/>
                  </a:cubicBezTo>
                  <a:cubicBezTo>
                    <a:pt x="60" y="42"/>
                    <a:pt x="60" y="41"/>
                    <a:pt x="60" y="41"/>
                  </a:cubicBezTo>
                  <a:cubicBezTo>
                    <a:pt x="60" y="41"/>
                    <a:pt x="61" y="40"/>
                    <a:pt x="61" y="39"/>
                  </a:cubicBezTo>
                  <a:cubicBezTo>
                    <a:pt x="61" y="37"/>
                    <a:pt x="61" y="35"/>
                    <a:pt x="62" y="34"/>
                  </a:cubicBezTo>
                  <a:cubicBezTo>
                    <a:pt x="62" y="33"/>
                    <a:pt x="61" y="32"/>
                    <a:pt x="59" y="31"/>
                  </a:cubicBezTo>
                  <a:close/>
                </a:path>
              </a:pathLst>
            </a:custGeom>
            <a:solidFill>
              <a:srgbClr val="E4028C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38" name="Freeform 248"/>
            <p:cNvSpPr>
              <a:spLocks/>
            </p:cNvSpPr>
            <p:nvPr/>
          </p:nvSpPr>
          <p:spPr bwMode="gray">
            <a:xfrm>
              <a:off x="1810567" y="3494702"/>
              <a:ext cx="256173" cy="453014"/>
            </a:xfrm>
            <a:custGeom>
              <a:avLst/>
              <a:gdLst>
                <a:gd name="T0" fmla="*/ 131 w 56"/>
                <a:gd name="T1" fmla="*/ 36 h 91"/>
                <a:gd name="T2" fmla="*/ 101 w 56"/>
                <a:gd name="T3" fmla="*/ 4 h 91"/>
                <a:gd name="T4" fmla="*/ 84 w 56"/>
                <a:gd name="T5" fmla="*/ 0 h 91"/>
                <a:gd name="T6" fmla="*/ 64 w 56"/>
                <a:gd name="T7" fmla="*/ 0 h 91"/>
                <a:gd name="T8" fmla="*/ 50 w 56"/>
                <a:gd name="T9" fmla="*/ 68 h 91"/>
                <a:gd name="T10" fmla="*/ 47 w 56"/>
                <a:gd name="T11" fmla="*/ 72 h 91"/>
                <a:gd name="T12" fmla="*/ 50 w 56"/>
                <a:gd name="T13" fmla="*/ 82 h 91"/>
                <a:gd name="T14" fmla="*/ 64 w 56"/>
                <a:gd name="T15" fmla="*/ 39 h 91"/>
                <a:gd name="T16" fmla="*/ 64 w 56"/>
                <a:gd name="T17" fmla="*/ 57 h 91"/>
                <a:gd name="T18" fmla="*/ 67 w 56"/>
                <a:gd name="T19" fmla="*/ 79 h 91"/>
                <a:gd name="T20" fmla="*/ 77 w 56"/>
                <a:gd name="T21" fmla="*/ 93 h 91"/>
                <a:gd name="T22" fmla="*/ 81 w 56"/>
                <a:gd name="T23" fmla="*/ 104 h 91"/>
                <a:gd name="T24" fmla="*/ 77 w 56"/>
                <a:gd name="T25" fmla="*/ 129 h 91"/>
                <a:gd name="T26" fmla="*/ 77 w 56"/>
                <a:gd name="T27" fmla="*/ 150 h 91"/>
                <a:gd name="T28" fmla="*/ 64 w 56"/>
                <a:gd name="T29" fmla="*/ 158 h 91"/>
                <a:gd name="T30" fmla="*/ 47 w 56"/>
                <a:gd name="T31" fmla="*/ 226 h 91"/>
                <a:gd name="T32" fmla="*/ 40 w 56"/>
                <a:gd name="T33" fmla="*/ 226 h 91"/>
                <a:gd name="T34" fmla="*/ 27 w 56"/>
                <a:gd name="T35" fmla="*/ 226 h 91"/>
                <a:gd name="T36" fmla="*/ 30 w 56"/>
                <a:gd name="T37" fmla="*/ 236 h 91"/>
                <a:gd name="T38" fmla="*/ 34 w 56"/>
                <a:gd name="T39" fmla="*/ 247 h 91"/>
                <a:gd name="T40" fmla="*/ 37 w 56"/>
                <a:gd name="T41" fmla="*/ 254 h 91"/>
                <a:gd name="T42" fmla="*/ 34 w 56"/>
                <a:gd name="T43" fmla="*/ 265 h 91"/>
                <a:gd name="T44" fmla="*/ 3 w 56"/>
                <a:gd name="T45" fmla="*/ 247 h 91"/>
                <a:gd name="T46" fmla="*/ 7 w 56"/>
                <a:gd name="T47" fmla="*/ 262 h 91"/>
                <a:gd name="T48" fmla="*/ 27 w 56"/>
                <a:gd name="T49" fmla="*/ 326 h 91"/>
                <a:gd name="T50" fmla="*/ 40 w 56"/>
                <a:gd name="T51" fmla="*/ 326 h 91"/>
                <a:gd name="T52" fmla="*/ 50 w 56"/>
                <a:gd name="T53" fmla="*/ 301 h 91"/>
                <a:gd name="T54" fmla="*/ 67 w 56"/>
                <a:gd name="T55" fmla="*/ 294 h 91"/>
                <a:gd name="T56" fmla="*/ 81 w 56"/>
                <a:gd name="T57" fmla="*/ 294 h 91"/>
                <a:gd name="T58" fmla="*/ 87 w 56"/>
                <a:gd name="T59" fmla="*/ 272 h 91"/>
                <a:gd name="T60" fmla="*/ 101 w 56"/>
                <a:gd name="T61" fmla="*/ 251 h 91"/>
                <a:gd name="T62" fmla="*/ 121 w 56"/>
                <a:gd name="T63" fmla="*/ 276 h 91"/>
                <a:gd name="T64" fmla="*/ 148 w 56"/>
                <a:gd name="T65" fmla="*/ 301 h 91"/>
                <a:gd name="T66" fmla="*/ 158 w 56"/>
                <a:gd name="T67" fmla="*/ 305 h 91"/>
                <a:gd name="T68" fmla="*/ 168 w 56"/>
                <a:gd name="T69" fmla="*/ 301 h 91"/>
                <a:gd name="T70" fmla="*/ 175 w 56"/>
                <a:gd name="T71" fmla="*/ 301 h 91"/>
                <a:gd name="T72" fmla="*/ 168 w 56"/>
                <a:gd name="T73" fmla="*/ 290 h 91"/>
                <a:gd name="T74" fmla="*/ 158 w 56"/>
                <a:gd name="T75" fmla="*/ 265 h 91"/>
                <a:gd name="T76" fmla="*/ 171 w 56"/>
                <a:gd name="T77" fmla="*/ 262 h 91"/>
                <a:gd name="T78" fmla="*/ 185 w 56"/>
                <a:gd name="T79" fmla="*/ 251 h 91"/>
                <a:gd name="T80" fmla="*/ 185 w 56"/>
                <a:gd name="T81" fmla="*/ 219 h 91"/>
                <a:gd name="T82" fmla="*/ 185 w 56"/>
                <a:gd name="T83" fmla="*/ 197 h 91"/>
                <a:gd name="T84" fmla="*/ 178 w 56"/>
                <a:gd name="T85" fmla="*/ 179 h 91"/>
                <a:gd name="T86" fmla="*/ 168 w 56"/>
                <a:gd name="T87" fmla="*/ 165 h 91"/>
                <a:gd name="T88" fmla="*/ 158 w 56"/>
                <a:gd name="T89" fmla="*/ 161 h 91"/>
                <a:gd name="T90" fmla="*/ 151 w 56"/>
                <a:gd name="T91" fmla="*/ 161 h 91"/>
                <a:gd name="T92" fmla="*/ 158 w 56"/>
                <a:gd name="T93" fmla="*/ 143 h 91"/>
                <a:gd name="T94" fmla="*/ 165 w 56"/>
                <a:gd name="T95" fmla="*/ 133 h 91"/>
                <a:gd name="T96" fmla="*/ 171 w 56"/>
                <a:gd name="T97" fmla="*/ 143 h 91"/>
                <a:gd name="T98" fmla="*/ 175 w 56"/>
                <a:gd name="T99" fmla="*/ 122 h 91"/>
                <a:gd name="T100" fmla="*/ 138 w 56"/>
                <a:gd name="T101" fmla="*/ 50 h 91"/>
                <a:gd name="T102" fmla="*/ 131 w 56"/>
                <a:gd name="T103" fmla="*/ 36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6"/>
                <a:gd name="T157" fmla="*/ 0 h 91"/>
                <a:gd name="T158" fmla="*/ 56 w 56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6" h="91">
                  <a:moveTo>
                    <a:pt x="39" y="10"/>
                  </a:moveTo>
                  <a:cubicBezTo>
                    <a:pt x="38" y="9"/>
                    <a:pt x="32" y="0"/>
                    <a:pt x="30" y="1"/>
                  </a:cubicBezTo>
                  <a:cubicBezTo>
                    <a:pt x="29" y="1"/>
                    <a:pt x="27" y="1"/>
                    <a:pt x="25" y="0"/>
                  </a:cubicBezTo>
                  <a:cubicBezTo>
                    <a:pt x="24" y="0"/>
                    <a:pt x="21" y="0"/>
                    <a:pt x="19" y="0"/>
                  </a:cubicBezTo>
                  <a:cubicBezTo>
                    <a:pt x="18" y="0"/>
                    <a:pt x="15" y="18"/>
                    <a:pt x="15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4" y="20"/>
                    <a:pt x="15" y="22"/>
                    <a:pt x="15" y="23"/>
                  </a:cubicBezTo>
                  <a:cubicBezTo>
                    <a:pt x="15" y="25"/>
                    <a:pt x="18" y="10"/>
                    <a:pt x="19" y="11"/>
                  </a:cubicBezTo>
                  <a:cubicBezTo>
                    <a:pt x="20" y="12"/>
                    <a:pt x="20" y="14"/>
                    <a:pt x="19" y="16"/>
                  </a:cubicBezTo>
                  <a:cubicBezTo>
                    <a:pt x="19" y="18"/>
                    <a:pt x="19" y="21"/>
                    <a:pt x="20" y="22"/>
                  </a:cubicBezTo>
                  <a:cubicBezTo>
                    <a:pt x="20" y="24"/>
                    <a:pt x="22" y="25"/>
                    <a:pt x="23" y="26"/>
                  </a:cubicBezTo>
                  <a:cubicBezTo>
                    <a:pt x="24" y="26"/>
                    <a:pt x="24" y="27"/>
                    <a:pt x="24" y="29"/>
                  </a:cubicBezTo>
                  <a:cubicBezTo>
                    <a:pt x="24" y="31"/>
                    <a:pt x="24" y="34"/>
                    <a:pt x="23" y="36"/>
                  </a:cubicBezTo>
                  <a:cubicBezTo>
                    <a:pt x="23" y="37"/>
                    <a:pt x="23" y="40"/>
                    <a:pt x="23" y="42"/>
                  </a:cubicBezTo>
                  <a:cubicBezTo>
                    <a:pt x="23" y="43"/>
                    <a:pt x="21" y="44"/>
                    <a:pt x="19" y="44"/>
                  </a:cubicBezTo>
                  <a:cubicBezTo>
                    <a:pt x="18" y="44"/>
                    <a:pt x="14" y="62"/>
                    <a:pt x="14" y="63"/>
                  </a:cubicBezTo>
                  <a:cubicBezTo>
                    <a:pt x="14" y="63"/>
                    <a:pt x="13" y="63"/>
                    <a:pt x="12" y="63"/>
                  </a:cubicBezTo>
                  <a:cubicBezTo>
                    <a:pt x="11" y="62"/>
                    <a:pt x="9" y="62"/>
                    <a:pt x="8" y="63"/>
                  </a:cubicBezTo>
                  <a:cubicBezTo>
                    <a:pt x="7" y="63"/>
                    <a:pt x="8" y="64"/>
                    <a:pt x="9" y="66"/>
                  </a:cubicBezTo>
                  <a:cubicBezTo>
                    <a:pt x="10" y="67"/>
                    <a:pt x="11" y="68"/>
                    <a:pt x="10" y="69"/>
                  </a:cubicBezTo>
                  <a:cubicBezTo>
                    <a:pt x="10" y="70"/>
                    <a:pt x="10" y="71"/>
                    <a:pt x="11" y="71"/>
                  </a:cubicBezTo>
                  <a:cubicBezTo>
                    <a:pt x="12" y="72"/>
                    <a:pt x="11" y="73"/>
                    <a:pt x="10" y="74"/>
                  </a:cubicBezTo>
                  <a:cubicBezTo>
                    <a:pt x="8" y="74"/>
                    <a:pt x="2" y="68"/>
                    <a:pt x="1" y="69"/>
                  </a:cubicBezTo>
                  <a:cubicBezTo>
                    <a:pt x="0" y="70"/>
                    <a:pt x="0" y="71"/>
                    <a:pt x="2" y="73"/>
                  </a:cubicBezTo>
                  <a:cubicBezTo>
                    <a:pt x="4" y="74"/>
                    <a:pt x="8" y="91"/>
                    <a:pt x="8" y="91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1"/>
                    <a:pt x="14" y="84"/>
                    <a:pt x="15" y="84"/>
                  </a:cubicBezTo>
                  <a:cubicBezTo>
                    <a:pt x="16" y="85"/>
                    <a:pt x="19" y="81"/>
                    <a:pt x="20" y="82"/>
                  </a:cubicBezTo>
                  <a:cubicBezTo>
                    <a:pt x="21" y="83"/>
                    <a:pt x="23" y="83"/>
                    <a:pt x="24" y="82"/>
                  </a:cubicBezTo>
                  <a:cubicBezTo>
                    <a:pt x="24" y="82"/>
                    <a:pt x="25" y="76"/>
                    <a:pt x="26" y="76"/>
                  </a:cubicBezTo>
                  <a:cubicBezTo>
                    <a:pt x="27" y="75"/>
                    <a:pt x="30" y="68"/>
                    <a:pt x="30" y="70"/>
                  </a:cubicBezTo>
                  <a:cubicBezTo>
                    <a:pt x="30" y="71"/>
                    <a:pt x="35" y="79"/>
                    <a:pt x="36" y="77"/>
                  </a:cubicBezTo>
                  <a:cubicBezTo>
                    <a:pt x="36" y="76"/>
                    <a:pt x="43" y="84"/>
                    <a:pt x="44" y="84"/>
                  </a:cubicBezTo>
                  <a:cubicBezTo>
                    <a:pt x="44" y="84"/>
                    <a:pt x="46" y="85"/>
                    <a:pt x="47" y="85"/>
                  </a:cubicBezTo>
                  <a:cubicBezTo>
                    <a:pt x="48" y="85"/>
                    <a:pt x="49" y="85"/>
                    <a:pt x="50" y="84"/>
                  </a:cubicBezTo>
                  <a:cubicBezTo>
                    <a:pt x="51" y="84"/>
                    <a:pt x="52" y="84"/>
                    <a:pt x="52" y="84"/>
                  </a:cubicBezTo>
                  <a:cubicBezTo>
                    <a:pt x="52" y="84"/>
                    <a:pt x="51" y="82"/>
                    <a:pt x="50" y="81"/>
                  </a:cubicBezTo>
                  <a:cubicBezTo>
                    <a:pt x="49" y="79"/>
                    <a:pt x="48" y="76"/>
                    <a:pt x="47" y="74"/>
                  </a:cubicBezTo>
                  <a:cubicBezTo>
                    <a:pt x="47" y="72"/>
                    <a:pt x="49" y="71"/>
                    <a:pt x="51" y="73"/>
                  </a:cubicBezTo>
                  <a:cubicBezTo>
                    <a:pt x="53" y="74"/>
                    <a:pt x="54" y="73"/>
                    <a:pt x="55" y="70"/>
                  </a:cubicBezTo>
                  <a:cubicBezTo>
                    <a:pt x="55" y="67"/>
                    <a:pt x="55" y="63"/>
                    <a:pt x="55" y="61"/>
                  </a:cubicBezTo>
                  <a:cubicBezTo>
                    <a:pt x="55" y="59"/>
                    <a:pt x="55" y="56"/>
                    <a:pt x="55" y="55"/>
                  </a:cubicBezTo>
                  <a:cubicBezTo>
                    <a:pt x="56" y="54"/>
                    <a:pt x="55" y="51"/>
                    <a:pt x="53" y="50"/>
                  </a:cubicBezTo>
                  <a:cubicBezTo>
                    <a:pt x="52" y="49"/>
                    <a:pt x="50" y="47"/>
                    <a:pt x="50" y="46"/>
                  </a:cubicBezTo>
                  <a:cubicBezTo>
                    <a:pt x="49" y="45"/>
                    <a:pt x="47" y="45"/>
                    <a:pt x="47" y="45"/>
                  </a:cubicBezTo>
                  <a:cubicBezTo>
                    <a:pt x="46" y="46"/>
                    <a:pt x="45" y="45"/>
                    <a:pt x="45" y="45"/>
                  </a:cubicBezTo>
                  <a:cubicBezTo>
                    <a:pt x="45" y="44"/>
                    <a:pt x="46" y="42"/>
                    <a:pt x="47" y="40"/>
                  </a:cubicBezTo>
                  <a:cubicBezTo>
                    <a:pt x="48" y="39"/>
                    <a:pt x="49" y="37"/>
                    <a:pt x="49" y="37"/>
                  </a:cubicBezTo>
                  <a:cubicBezTo>
                    <a:pt x="49" y="36"/>
                    <a:pt x="52" y="42"/>
                    <a:pt x="51" y="40"/>
                  </a:cubicBezTo>
                  <a:cubicBezTo>
                    <a:pt x="50" y="38"/>
                    <a:pt x="51" y="36"/>
                    <a:pt x="52" y="34"/>
                  </a:cubicBezTo>
                  <a:cubicBezTo>
                    <a:pt x="52" y="34"/>
                    <a:pt x="42" y="16"/>
                    <a:pt x="41" y="14"/>
                  </a:cubicBezTo>
                  <a:cubicBezTo>
                    <a:pt x="41" y="12"/>
                    <a:pt x="40" y="10"/>
                    <a:pt x="39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39" name="Freeform 257"/>
            <p:cNvSpPr>
              <a:spLocks/>
            </p:cNvSpPr>
            <p:nvPr/>
          </p:nvSpPr>
          <p:spPr bwMode="gray">
            <a:xfrm>
              <a:off x="1484332" y="3212388"/>
              <a:ext cx="339372" cy="488031"/>
            </a:xfrm>
            <a:custGeom>
              <a:avLst/>
              <a:gdLst>
                <a:gd name="T0" fmla="*/ 239 w 73"/>
                <a:gd name="T1" fmla="*/ 7 h 98"/>
                <a:gd name="T2" fmla="*/ 229 w 73"/>
                <a:gd name="T3" fmla="*/ 0 h 98"/>
                <a:gd name="T4" fmla="*/ 211 w 73"/>
                <a:gd name="T5" fmla="*/ 18 h 98"/>
                <a:gd name="T6" fmla="*/ 147 w 73"/>
                <a:gd name="T7" fmla="*/ 25 h 98"/>
                <a:gd name="T8" fmla="*/ 171 w 73"/>
                <a:gd name="T9" fmla="*/ 50 h 98"/>
                <a:gd name="T10" fmla="*/ 150 w 73"/>
                <a:gd name="T11" fmla="*/ 61 h 98"/>
                <a:gd name="T12" fmla="*/ 126 w 73"/>
                <a:gd name="T13" fmla="*/ 146 h 98"/>
                <a:gd name="T14" fmla="*/ 102 w 73"/>
                <a:gd name="T15" fmla="*/ 171 h 98"/>
                <a:gd name="T16" fmla="*/ 82 w 73"/>
                <a:gd name="T17" fmla="*/ 182 h 98"/>
                <a:gd name="T18" fmla="*/ 14 w 73"/>
                <a:gd name="T19" fmla="*/ 154 h 98"/>
                <a:gd name="T20" fmla="*/ 14 w 73"/>
                <a:gd name="T21" fmla="*/ 168 h 98"/>
                <a:gd name="T22" fmla="*/ 20 w 73"/>
                <a:gd name="T23" fmla="*/ 175 h 98"/>
                <a:gd name="T24" fmla="*/ 31 w 73"/>
                <a:gd name="T25" fmla="*/ 186 h 98"/>
                <a:gd name="T26" fmla="*/ 44 w 73"/>
                <a:gd name="T27" fmla="*/ 200 h 98"/>
                <a:gd name="T28" fmla="*/ 17 w 73"/>
                <a:gd name="T29" fmla="*/ 200 h 98"/>
                <a:gd name="T30" fmla="*/ 10 w 73"/>
                <a:gd name="T31" fmla="*/ 200 h 98"/>
                <a:gd name="T32" fmla="*/ 10 w 73"/>
                <a:gd name="T33" fmla="*/ 221 h 98"/>
                <a:gd name="T34" fmla="*/ 31 w 73"/>
                <a:gd name="T35" fmla="*/ 225 h 98"/>
                <a:gd name="T36" fmla="*/ 51 w 73"/>
                <a:gd name="T37" fmla="*/ 250 h 98"/>
                <a:gd name="T38" fmla="*/ 44 w 73"/>
                <a:gd name="T39" fmla="*/ 268 h 98"/>
                <a:gd name="T40" fmla="*/ 55 w 73"/>
                <a:gd name="T41" fmla="*/ 293 h 98"/>
                <a:gd name="T42" fmla="*/ 61 w 73"/>
                <a:gd name="T43" fmla="*/ 321 h 98"/>
                <a:gd name="T44" fmla="*/ 78 w 73"/>
                <a:gd name="T45" fmla="*/ 336 h 98"/>
                <a:gd name="T46" fmla="*/ 92 w 73"/>
                <a:gd name="T47" fmla="*/ 329 h 98"/>
                <a:gd name="T48" fmla="*/ 89 w 73"/>
                <a:gd name="T49" fmla="*/ 286 h 98"/>
                <a:gd name="T50" fmla="*/ 106 w 73"/>
                <a:gd name="T51" fmla="*/ 289 h 98"/>
                <a:gd name="T52" fmla="*/ 116 w 73"/>
                <a:gd name="T53" fmla="*/ 314 h 98"/>
                <a:gd name="T54" fmla="*/ 130 w 73"/>
                <a:gd name="T55" fmla="*/ 336 h 98"/>
                <a:gd name="T56" fmla="*/ 150 w 73"/>
                <a:gd name="T57" fmla="*/ 350 h 98"/>
                <a:gd name="T58" fmla="*/ 171 w 73"/>
                <a:gd name="T59" fmla="*/ 339 h 98"/>
                <a:gd name="T60" fmla="*/ 205 w 73"/>
                <a:gd name="T61" fmla="*/ 321 h 98"/>
                <a:gd name="T62" fmla="*/ 225 w 73"/>
                <a:gd name="T63" fmla="*/ 300 h 98"/>
                <a:gd name="T64" fmla="*/ 208 w 73"/>
                <a:gd name="T65" fmla="*/ 293 h 98"/>
                <a:gd name="T66" fmla="*/ 201 w 73"/>
                <a:gd name="T67" fmla="*/ 275 h 98"/>
                <a:gd name="T68" fmla="*/ 181 w 73"/>
                <a:gd name="T69" fmla="*/ 261 h 98"/>
                <a:gd name="T70" fmla="*/ 177 w 73"/>
                <a:gd name="T71" fmla="*/ 236 h 98"/>
                <a:gd name="T72" fmla="*/ 177 w 73"/>
                <a:gd name="T73" fmla="*/ 225 h 98"/>
                <a:gd name="T74" fmla="*/ 171 w 73"/>
                <a:gd name="T75" fmla="*/ 204 h 98"/>
                <a:gd name="T76" fmla="*/ 184 w 73"/>
                <a:gd name="T77" fmla="*/ 182 h 98"/>
                <a:gd name="T78" fmla="*/ 222 w 73"/>
                <a:gd name="T79" fmla="*/ 179 h 98"/>
                <a:gd name="T80" fmla="*/ 222 w 73"/>
                <a:gd name="T81" fmla="*/ 154 h 98"/>
                <a:gd name="T82" fmla="*/ 229 w 73"/>
                <a:gd name="T83" fmla="*/ 121 h 98"/>
                <a:gd name="T84" fmla="*/ 246 w 73"/>
                <a:gd name="T85" fmla="*/ 100 h 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98"/>
                <a:gd name="T131" fmla="*/ 73 w 73"/>
                <a:gd name="T132" fmla="*/ 98 h 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98">
                  <a:moveTo>
                    <a:pt x="72" y="6"/>
                  </a:moveTo>
                  <a:cubicBezTo>
                    <a:pt x="71" y="5"/>
                    <a:pt x="70" y="3"/>
                    <a:pt x="70" y="2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70" y="0"/>
                    <a:pt x="69" y="0"/>
                    <a:pt x="67" y="0"/>
                  </a:cubicBezTo>
                  <a:cubicBezTo>
                    <a:pt x="66" y="0"/>
                    <a:pt x="63" y="0"/>
                    <a:pt x="62" y="1"/>
                  </a:cubicBezTo>
                  <a:cubicBezTo>
                    <a:pt x="61" y="2"/>
                    <a:pt x="63" y="6"/>
                    <a:pt x="62" y="5"/>
                  </a:cubicBezTo>
                  <a:cubicBezTo>
                    <a:pt x="60" y="5"/>
                    <a:pt x="60" y="10"/>
                    <a:pt x="59" y="9"/>
                  </a:cubicBezTo>
                  <a:cubicBezTo>
                    <a:pt x="57" y="8"/>
                    <a:pt x="43" y="7"/>
                    <a:pt x="43" y="7"/>
                  </a:cubicBezTo>
                  <a:cubicBezTo>
                    <a:pt x="43" y="8"/>
                    <a:pt x="43" y="9"/>
                    <a:pt x="41" y="11"/>
                  </a:cubicBezTo>
                  <a:cubicBezTo>
                    <a:pt x="40" y="12"/>
                    <a:pt x="51" y="13"/>
                    <a:pt x="50" y="14"/>
                  </a:cubicBezTo>
                  <a:cubicBezTo>
                    <a:pt x="48" y="14"/>
                    <a:pt x="47" y="15"/>
                    <a:pt x="46" y="17"/>
                  </a:cubicBezTo>
                  <a:cubicBezTo>
                    <a:pt x="45" y="18"/>
                    <a:pt x="45" y="18"/>
                    <a:pt x="44" y="17"/>
                  </a:cubicBezTo>
                  <a:cubicBezTo>
                    <a:pt x="44" y="16"/>
                    <a:pt x="57" y="32"/>
                    <a:pt x="56" y="33"/>
                  </a:cubicBezTo>
                  <a:cubicBezTo>
                    <a:pt x="55" y="34"/>
                    <a:pt x="38" y="39"/>
                    <a:pt x="37" y="41"/>
                  </a:cubicBezTo>
                  <a:cubicBezTo>
                    <a:pt x="36" y="43"/>
                    <a:pt x="35" y="45"/>
                    <a:pt x="34" y="46"/>
                  </a:cubicBezTo>
                  <a:cubicBezTo>
                    <a:pt x="33" y="46"/>
                    <a:pt x="31" y="47"/>
                    <a:pt x="30" y="48"/>
                  </a:cubicBezTo>
                  <a:cubicBezTo>
                    <a:pt x="29" y="49"/>
                    <a:pt x="32" y="58"/>
                    <a:pt x="30" y="55"/>
                  </a:cubicBezTo>
                  <a:cubicBezTo>
                    <a:pt x="28" y="52"/>
                    <a:pt x="25" y="51"/>
                    <a:pt x="24" y="51"/>
                  </a:cubicBezTo>
                  <a:cubicBezTo>
                    <a:pt x="23" y="52"/>
                    <a:pt x="14" y="42"/>
                    <a:pt x="12" y="41"/>
                  </a:cubicBezTo>
                  <a:cubicBezTo>
                    <a:pt x="10" y="41"/>
                    <a:pt x="6" y="42"/>
                    <a:pt x="4" y="43"/>
                  </a:cubicBezTo>
                  <a:cubicBezTo>
                    <a:pt x="2" y="45"/>
                    <a:pt x="0" y="46"/>
                    <a:pt x="0" y="46"/>
                  </a:cubicBezTo>
                  <a:cubicBezTo>
                    <a:pt x="1" y="46"/>
                    <a:pt x="2" y="47"/>
                    <a:pt x="4" y="47"/>
                  </a:cubicBezTo>
                  <a:cubicBezTo>
                    <a:pt x="5" y="47"/>
                    <a:pt x="7" y="48"/>
                    <a:pt x="7" y="49"/>
                  </a:cubicBezTo>
                  <a:cubicBezTo>
                    <a:pt x="8" y="49"/>
                    <a:pt x="7" y="49"/>
                    <a:pt x="6" y="49"/>
                  </a:cubicBezTo>
                  <a:cubicBezTo>
                    <a:pt x="4" y="49"/>
                    <a:pt x="4" y="49"/>
                    <a:pt x="5" y="50"/>
                  </a:cubicBezTo>
                  <a:cubicBezTo>
                    <a:pt x="6" y="51"/>
                    <a:pt x="8" y="52"/>
                    <a:pt x="9" y="52"/>
                  </a:cubicBezTo>
                  <a:cubicBezTo>
                    <a:pt x="10" y="52"/>
                    <a:pt x="12" y="52"/>
                    <a:pt x="12" y="53"/>
                  </a:cubicBezTo>
                  <a:cubicBezTo>
                    <a:pt x="13" y="53"/>
                    <a:pt x="13" y="55"/>
                    <a:pt x="13" y="56"/>
                  </a:cubicBezTo>
                  <a:cubicBezTo>
                    <a:pt x="12" y="57"/>
                    <a:pt x="10" y="57"/>
                    <a:pt x="9" y="57"/>
                  </a:cubicBezTo>
                  <a:cubicBezTo>
                    <a:pt x="8" y="56"/>
                    <a:pt x="6" y="56"/>
                    <a:pt x="5" y="56"/>
                  </a:cubicBezTo>
                  <a:cubicBezTo>
                    <a:pt x="5" y="55"/>
                    <a:pt x="4" y="55"/>
                    <a:pt x="3" y="55"/>
                  </a:cubicBezTo>
                  <a:cubicBezTo>
                    <a:pt x="3" y="55"/>
                    <a:pt x="3" y="56"/>
                    <a:pt x="3" y="56"/>
                  </a:cubicBezTo>
                  <a:cubicBezTo>
                    <a:pt x="3" y="57"/>
                    <a:pt x="2" y="58"/>
                    <a:pt x="2" y="59"/>
                  </a:cubicBezTo>
                  <a:cubicBezTo>
                    <a:pt x="2" y="60"/>
                    <a:pt x="2" y="62"/>
                    <a:pt x="3" y="62"/>
                  </a:cubicBezTo>
                  <a:cubicBezTo>
                    <a:pt x="4" y="63"/>
                    <a:pt x="5" y="62"/>
                    <a:pt x="6" y="62"/>
                  </a:cubicBezTo>
                  <a:cubicBezTo>
                    <a:pt x="7" y="61"/>
                    <a:pt x="8" y="62"/>
                    <a:pt x="9" y="63"/>
                  </a:cubicBezTo>
                  <a:cubicBezTo>
                    <a:pt x="11" y="64"/>
                    <a:pt x="12" y="66"/>
                    <a:pt x="14" y="67"/>
                  </a:cubicBezTo>
                  <a:cubicBezTo>
                    <a:pt x="15" y="68"/>
                    <a:pt x="15" y="69"/>
                    <a:pt x="15" y="70"/>
                  </a:cubicBezTo>
                  <a:cubicBezTo>
                    <a:pt x="14" y="70"/>
                    <a:pt x="14" y="72"/>
                    <a:pt x="14" y="73"/>
                  </a:cubicBezTo>
                  <a:cubicBezTo>
                    <a:pt x="14" y="74"/>
                    <a:pt x="14" y="75"/>
                    <a:pt x="13" y="75"/>
                  </a:cubicBezTo>
                  <a:cubicBezTo>
                    <a:pt x="13" y="76"/>
                    <a:pt x="13" y="77"/>
                    <a:pt x="13" y="78"/>
                  </a:cubicBezTo>
                  <a:cubicBezTo>
                    <a:pt x="14" y="79"/>
                    <a:pt x="15" y="81"/>
                    <a:pt x="16" y="82"/>
                  </a:cubicBezTo>
                  <a:cubicBezTo>
                    <a:pt x="18" y="83"/>
                    <a:pt x="19" y="84"/>
                    <a:pt x="19" y="85"/>
                  </a:cubicBezTo>
                  <a:cubicBezTo>
                    <a:pt x="18" y="86"/>
                    <a:pt x="18" y="88"/>
                    <a:pt x="18" y="90"/>
                  </a:cubicBezTo>
                  <a:cubicBezTo>
                    <a:pt x="18" y="91"/>
                    <a:pt x="17" y="92"/>
                    <a:pt x="17" y="92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4"/>
                    <a:pt x="24" y="93"/>
                    <a:pt x="25" y="93"/>
                  </a:cubicBezTo>
                  <a:cubicBezTo>
                    <a:pt x="26" y="92"/>
                    <a:pt x="27" y="91"/>
                    <a:pt x="27" y="92"/>
                  </a:cubicBezTo>
                  <a:cubicBezTo>
                    <a:pt x="28" y="92"/>
                    <a:pt x="29" y="92"/>
                    <a:pt x="30" y="92"/>
                  </a:cubicBezTo>
                  <a:cubicBezTo>
                    <a:pt x="32" y="92"/>
                    <a:pt x="26" y="81"/>
                    <a:pt x="26" y="80"/>
                  </a:cubicBezTo>
                  <a:cubicBezTo>
                    <a:pt x="27" y="79"/>
                    <a:pt x="27" y="79"/>
                    <a:pt x="28" y="79"/>
                  </a:cubicBezTo>
                  <a:cubicBezTo>
                    <a:pt x="28" y="79"/>
                    <a:pt x="30" y="80"/>
                    <a:pt x="31" y="81"/>
                  </a:cubicBezTo>
                  <a:cubicBezTo>
                    <a:pt x="32" y="82"/>
                    <a:pt x="33" y="84"/>
                    <a:pt x="33" y="85"/>
                  </a:cubicBezTo>
                  <a:cubicBezTo>
                    <a:pt x="33" y="86"/>
                    <a:pt x="33" y="87"/>
                    <a:pt x="34" y="88"/>
                  </a:cubicBezTo>
                  <a:cubicBezTo>
                    <a:pt x="35" y="88"/>
                    <a:pt x="36" y="89"/>
                    <a:pt x="36" y="90"/>
                  </a:cubicBezTo>
                  <a:cubicBezTo>
                    <a:pt x="36" y="91"/>
                    <a:pt x="37" y="93"/>
                    <a:pt x="38" y="94"/>
                  </a:cubicBezTo>
                  <a:cubicBezTo>
                    <a:pt x="38" y="96"/>
                    <a:pt x="40" y="97"/>
                    <a:pt x="41" y="97"/>
                  </a:cubicBezTo>
                  <a:cubicBezTo>
                    <a:pt x="43" y="98"/>
                    <a:pt x="44" y="98"/>
                    <a:pt x="44" y="98"/>
                  </a:cubicBezTo>
                  <a:cubicBezTo>
                    <a:pt x="44" y="97"/>
                    <a:pt x="45" y="97"/>
                    <a:pt x="47" y="97"/>
                  </a:cubicBezTo>
                  <a:cubicBezTo>
                    <a:pt x="48" y="98"/>
                    <a:pt x="50" y="97"/>
                    <a:pt x="50" y="95"/>
                  </a:cubicBezTo>
                  <a:cubicBezTo>
                    <a:pt x="50" y="94"/>
                    <a:pt x="52" y="93"/>
                    <a:pt x="54" y="93"/>
                  </a:cubicBezTo>
                  <a:cubicBezTo>
                    <a:pt x="56" y="93"/>
                    <a:pt x="59" y="92"/>
                    <a:pt x="60" y="90"/>
                  </a:cubicBezTo>
                  <a:cubicBezTo>
                    <a:pt x="61" y="89"/>
                    <a:pt x="63" y="88"/>
                    <a:pt x="64" y="87"/>
                  </a:cubicBezTo>
                  <a:cubicBezTo>
                    <a:pt x="65" y="87"/>
                    <a:pt x="66" y="85"/>
                    <a:pt x="66" y="84"/>
                  </a:cubicBezTo>
                  <a:cubicBezTo>
                    <a:pt x="66" y="83"/>
                    <a:pt x="65" y="82"/>
                    <a:pt x="65" y="82"/>
                  </a:cubicBezTo>
                  <a:cubicBezTo>
                    <a:pt x="64" y="82"/>
                    <a:pt x="62" y="82"/>
                    <a:pt x="61" y="82"/>
                  </a:cubicBezTo>
                  <a:cubicBezTo>
                    <a:pt x="60" y="83"/>
                    <a:pt x="59" y="82"/>
                    <a:pt x="59" y="80"/>
                  </a:cubicBezTo>
                  <a:cubicBezTo>
                    <a:pt x="59" y="79"/>
                    <a:pt x="59" y="77"/>
                    <a:pt x="59" y="77"/>
                  </a:cubicBezTo>
                  <a:cubicBezTo>
                    <a:pt x="59" y="77"/>
                    <a:pt x="58" y="77"/>
                    <a:pt x="56" y="76"/>
                  </a:cubicBezTo>
                  <a:cubicBezTo>
                    <a:pt x="54" y="76"/>
                    <a:pt x="53" y="74"/>
                    <a:pt x="53" y="73"/>
                  </a:cubicBezTo>
                  <a:cubicBezTo>
                    <a:pt x="53" y="72"/>
                    <a:pt x="52" y="71"/>
                    <a:pt x="52" y="70"/>
                  </a:cubicBezTo>
                  <a:cubicBezTo>
                    <a:pt x="51" y="70"/>
                    <a:pt x="51" y="68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5"/>
                    <a:pt x="52" y="64"/>
                    <a:pt x="52" y="63"/>
                  </a:cubicBezTo>
                  <a:cubicBezTo>
                    <a:pt x="53" y="63"/>
                    <a:pt x="53" y="62"/>
                    <a:pt x="53" y="61"/>
                  </a:cubicBezTo>
                  <a:cubicBezTo>
                    <a:pt x="52" y="60"/>
                    <a:pt x="51" y="59"/>
                    <a:pt x="50" y="57"/>
                  </a:cubicBezTo>
                  <a:cubicBezTo>
                    <a:pt x="48" y="56"/>
                    <a:pt x="48" y="55"/>
                    <a:pt x="49" y="54"/>
                  </a:cubicBezTo>
                  <a:cubicBezTo>
                    <a:pt x="50" y="53"/>
                    <a:pt x="52" y="52"/>
                    <a:pt x="54" y="51"/>
                  </a:cubicBezTo>
                  <a:cubicBezTo>
                    <a:pt x="55" y="51"/>
                    <a:pt x="58" y="51"/>
                    <a:pt x="60" y="51"/>
                  </a:cubicBezTo>
                  <a:cubicBezTo>
                    <a:pt x="61" y="52"/>
                    <a:pt x="64" y="51"/>
                    <a:pt x="65" y="50"/>
                  </a:cubicBezTo>
                  <a:cubicBezTo>
                    <a:pt x="66" y="50"/>
                    <a:pt x="66" y="48"/>
                    <a:pt x="66" y="47"/>
                  </a:cubicBezTo>
                  <a:cubicBezTo>
                    <a:pt x="66" y="46"/>
                    <a:pt x="66" y="44"/>
                    <a:pt x="65" y="43"/>
                  </a:cubicBezTo>
                  <a:cubicBezTo>
                    <a:pt x="64" y="42"/>
                    <a:pt x="64" y="40"/>
                    <a:pt x="64" y="39"/>
                  </a:cubicBezTo>
                  <a:cubicBezTo>
                    <a:pt x="64" y="37"/>
                    <a:pt x="66" y="36"/>
                    <a:pt x="67" y="34"/>
                  </a:cubicBezTo>
                  <a:cubicBezTo>
                    <a:pt x="68" y="33"/>
                    <a:pt x="70" y="32"/>
                    <a:pt x="70" y="32"/>
                  </a:cubicBezTo>
                  <a:cubicBezTo>
                    <a:pt x="71" y="31"/>
                    <a:pt x="72" y="30"/>
                    <a:pt x="72" y="28"/>
                  </a:cubicBezTo>
                  <a:cubicBezTo>
                    <a:pt x="72" y="27"/>
                    <a:pt x="73" y="7"/>
                    <a:pt x="72" y="6"/>
                  </a:cubicBezTo>
                  <a:close/>
                </a:path>
              </a:pathLst>
            </a:custGeom>
            <a:solidFill>
              <a:srgbClr val="E4028C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Freeform 258"/>
            <p:cNvSpPr>
              <a:spLocks/>
            </p:cNvSpPr>
            <p:nvPr/>
          </p:nvSpPr>
          <p:spPr bwMode="gray">
            <a:xfrm>
              <a:off x="1707661" y="3157677"/>
              <a:ext cx="435711" cy="505537"/>
            </a:xfrm>
            <a:custGeom>
              <a:avLst/>
              <a:gdLst>
                <a:gd name="T0" fmla="*/ 293 w 94"/>
                <a:gd name="T1" fmla="*/ 164 h 102"/>
                <a:gd name="T2" fmla="*/ 280 w 94"/>
                <a:gd name="T3" fmla="*/ 153 h 102"/>
                <a:gd name="T4" fmla="*/ 266 w 94"/>
                <a:gd name="T5" fmla="*/ 139 h 102"/>
                <a:gd name="T6" fmla="*/ 246 w 94"/>
                <a:gd name="T7" fmla="*/ 128 h 102"/>
                <a:gd name="T8" fmla="*/ 236 w 94"/>
                <a:gd name="T9" fmla="*/ 121 h 102"/>
                <a:gd name="T10" fmla="*/ 246 w 94"/>
                <a:gd name="T11" fmla="*/ 93 h 102"/>
                <a:gd name="T12" fmla="*/ 233 w 94"/>
                <a:gd name="T13" fmla="*/ 68 h 102"/>
                <a:gd name="T14" fmla="*/ 212 w 94"/>
                <a:gd name="T15" fmla="*/ 57 h 102"/>
                <a:gd name="T16" fmla="*/ 185 w 94"/>
                <a:gd name="T17" fmla="*/ 43 h 102"/>
                <a:gd name="T18" fmla="*/ 179 w 94"/>
                <a:gd name="T19" fmla="*/ 21 h 102"/>
                <a:gd name="T20" fmla="*/ 155 w 94"/>
                <a:gd name="T21" fmla="*/ 11 h 102"/>
                <a:gd name="T22" fmla="*/ 138 w 94"/>
                <a:gd name="T23" fmla="*/ 0 h 102"/>
                <a:gd name="T24" fmla="*/ 108 w 94"/>
                <a:gd name="T25" fmla="*/ 4 h 102"/>
                <a:gd name="T26" fmla="*/ 94 w 94"/>
                <a:gd name="T27" fmla="*/ 25 h 102"/>
                <a:gd name="T28" fmla="*/ 74 w 94"/>
                <a:gd name="T29" fmla="*/ 39 h 102"/>
                <a:gd name="T30" fmla="*/ 81 w 94"/>
                <a:gd name="T31" fmla="*/ 61 h 102"/>
                <a:gd name="T32" fmla="*/ 74 w 94"/>
                <a:gd name="T33" fmla="*/ 153 h 102"/>
                <a:gd name="T34" fmla="*/ 54 w 94"/>
                <a:gd name="T35" fmla="*/ 178 h 102"/>
                <a:gd name="T36" fmla="*/ 61 w 94"/>
                <a:gd name="T37" fmla="*/ 207 h 102"/>
                <a:gd name="T38" fmla="*/ 40 w 94"/>
                <a:gd name="T39" fmla="*/ 221 h 102"/>
                <a:gd name="T40" fmla="*/ 3 w 94"/>
                <a:gd name="T41" fmla="*/ 232 h 102"/>
                <a:gd name="T42" fmla="*/ 17 w 94"/>
                <a:gd name="T43" fmla="*/ 257 h 102"/>
                <a:gd name="T44" fmla="*/ 13 w 94"/>
                <a:gd name="T45" fmla="*/ 275 h 102"/>
                <a:gd name="T46" fmla="*/ 13 w 94"/>
                <a:gd name="T47" fmla="*/ 289 h 102"/>
                <a:gd name="T48" fmla="*/ 27 w 94"/>
                <a:gd name="T49" fmla="*/ 310 h 102"/>
                <a:gd name="T50" fmla="*/ 44 w 94"/>
                <a:gd name="T51" fmla="*/ 310 h 102"/>
                <a:gd name="T52" fmla="*/ 64 w 94"/>
                <a:gd name="T53" fmla="*/ 307 h 102"/>
                <a:gd name="T54" fmla="*/ 84 w 94"/>
                <a:gd name="T55" fmla="*/ 307 h 102"/>
                <a:gd name="T56" fmla="*/ 98 w 94"/>
                <a:gd name="T57" fmla="*/ 303 h 102"/>
                <a:gd name="T58" fmla="*/ 115 w 94"/>
                <a:gd name="T59" fmla="*/ 318 h 102"/>
                <a:gd name="T60" fmla="*/ 125 w 94"/>
                <a:gd name="T61" fmla="*/ 310 h 102"/>
                <a:gd name="T62" fmla="*/ 159 w 94"/>
                <a:gd name="T63" fmla="*/ 243 h 102"/>
                <a:gd name="T64" fmla="*/ 206 w 94"/>
                <a:gd name="T65" fmla="*/ 278 h 102"/>
                <a:gd name="T66" fmla="*/ 250 w 94"/>
                <a:gd name="T67" fmla="*/ 364 h 102"/>
                <a:gd name="T68" fmla="*/ 253 w 94"/>
                <a:gd name="T69" fmla="*/ 328 h 102"/>
                <a:gd name="T70" fmla="*/ 273 w 94"/>
                <a:gd name="T71" fmla="*/ 293 h 102"/>
                <a:gd name="T72" fmla="*/ 304 w 94"/>
                <a:gd name="T73" fmla="*/ 278 h 102"/>
                <a:gd name="T74" fmla="*/ 314 w 94"/>
                <a:gd name="T75" fmla="*/ 225 h 1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102"/>
                <a:gd name="T116" fmla="*/ 94 w 94"/>
                <a:gd name="T117" fmla="*/ 102 h 10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102">
                  <a:moveTo>
                    <a:pt x="92" y="60"/>
                  </a:moveTo>
                  <a:cubicBezTo>
                    <a:pt x="91" y="58"/>
                    <a:pt x="87" y="47"/>
                    <a:pt x="87" y="46"/>
                  </a:cubicBezTo>
                  <a:cubicBezTo>
                    <a:pt x="87" y="45"/>
                    <a:pt x="87" y="44"/>
                    <a:pt x="86" y="43"/>
                  </a:cubicBezTo>
                  <a:cubicBezTo>
                    <a:pt x="86" y="43"/>
                    <a:pt x="85" y="43"/>
                    <a:pt x="83" y="43"/>
                  </a:cubicBezTo>
                  <a:cubicBezTo>
                    <a:pt x="82" y="42"/>
                    <a:pt x="80" y="42"/>
                    <a:pt x="80" y="42"/>
                  </a:cubicBezTo>
                  <a:cubicBezTo>
                    <a:pt x="79" y="41"/>
                    <a:pt x="79" y="40"/>
                    <a:pt x="79" y="39"/>
                  </a:cubicBezTo>
                  <a:cubicBezTo>
                    <a:pt x="79" y="38"/>
                    <a:pt x="78" y="37"/>
                    <a:pt x="77" y="37"/>
                  </a:cubicBezTo>
                  <a:cubicBezTo>
                    <a:pt x="76" y="36"/>
                    <a:pt x="74" y="36"/>
                    <a:pt x="73" y="36"/>
                  </a:cubicBezTo>
                  <a:cubicBezTo>
                    <a:pt x="72" y="37"/>
                    <a:pt x="71" y="37"/>
                    <a:pt x="70" y="36"/>
                  </a:cubicBezTo>
                  <a:cubicBezTo>
                    <a:pt x="70" y="36"/>
                    <a:pt x="70" y="35"/>
                    <a:pt x="70" y="34"/>
                  </a:cubicBezTo>
                  <a:cubicBezTo>
                    <a:pt x="70" y="33"/>
                    <a:pt x="71" y="32"/>
                    <a:pt x="72" y="31"/>
                  </a:cubicBezTo>
                  <a:cubicBezTo>
                    <a:pt x="72" y="30"/>
                    <a:pt x="73" y="28"/>
                    <a:pt x="73" y="26"/>
                  </a:cubicBezTo>
                  <a:cubicBezTo>
                    <a:pt x="74" y="25"/>
                    <a:pt x="73" y="23"/>
                    <a:pt x="72" y="22"/>
                  </a:cubicBezTo>
                  <a:cubicBezTo>
                    <a:pt x="71" y="21"/>
                    <a:pt x="70" y="20"/>
                    <a:pt x="69" y="19"/>
                  </a:cubicBezTo>
                  <a:cubicBezTo>
                    <a:pt x="68" y="19"/>
                    <a:pt x="66" y="18"/>
                    <a:pt x="65" y="18"/>
                  </a:cubicBezTo>
                  <a:cubicBezTo>
                    <a:pt x="64" y="17"/>
                    <a:pt x="63" y="17"/>
                    <a:pt x="63" y="16"/>
                  </a:cubicBezTo>
                  <a:cubicBezTo>
                    <a:pt x="62" y="16"/>
                    <a:pt x="61" y="15"/>
                    <a:pt x="59" y="15"/>
                  </a:cubicBezTo>
                  <a:cubicBezTo>
                    <a:pt x="57" y="14"/>
                    <a:pt x="55" y="13"/>
                    <a:pt x="55" y="12"/>
                  </a:cubicBezTo>
                  <a:cubicBezTo>
                    <a:pt x="54" y="11"/>
                    <a:pt x="54" y="9"/>
                    <a:pt x="53" y="8"/>
                  </a:cubicBezTo>
                  <a:cubicBezTo>
                    <a:pt x="53" y="7"/>
                    <a:pt x="53" y="6"/>
                    <a:pt x="53" y="6"/>
                  </a:cubicBezTo>
                  <a:cubicBezTo>
                    <a:pt x="53" y="6"/>
                    <a:pt x="52" y="5"/>
                    <a:pt x="51" y="5"/>
                  </a:cubicBezTo>
                  <a:cubicBezTo>
                    <a:pt x="50" y="5"/>
                    <a:pt x="48" y="4"/>
                    <a:pt x="46" y="3"/>
                  </a:cubicBezTo>
                  <a:cubicBezTo>
                    <a:pt x="45" y="3"/>
                    <a:pt x="44" y="1"/>
                    <a:pt x="43" y="1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0" y="0"/>
                    <a:pt x="38" y="1"/>
                    <a:pt x="37" y="0"/>
                  </a:cubicBezTo>
                  <a:cubicBezTo>
                    <a:pt x="35" y="0"/>
                    <a:pt x="33" y="1"/>
                    <a:pt x="32" y="1"/>
                  </a:cubicBezTo>
                  <a:cubicBezTo>
                    <a:pt x="30" y="1"/>
                    <a:pt x="29" y="2"/>
                    <a:pt x="29" y="4"/>
                  </a:cubicBezTo>
                  <a:cubicBezTo>
                    <a:pt x="29" y="5"/>
                    <a:pt x="29" y="7"/>
                    <a:pt x="28" y="7"/>
                  </a:cubicBezTo>
                  <a:cubicBezTo>
                    <a:pt x="27" y="8"/>
                    <a:pt x="25" y="9"/>
                    <a:pt x="24" y="10"/>
                  </a:cubicBezTo>
                  <a:cubicBezTo>
                    <a:pt x="23" y="10"/>
                    <a:pt x="22" y="11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2" y="14"/>
                    <a:pt x="23" y="16"/>
                    <a:pt x="24" y="17"/>
                  </a:cubicBezTo>
                  <a:cubicBezTo>
                    <a:pt x="25" y="18"/>
                    <a:pt x="24" y="38"/>
                    <a:pt x="24" y="39"/>
                  </a:cubicBezTo>
                  <a:cubicBezTo>
                    <a:pt x="24" y="41"/>
                    <a:pt x="23" y="42"/>
                    <a:pt x="22" y="43"/>
                  </a:cubicBezTo>
                  <a:cubicBezTo>
                    <a:pt x="22" y="43"/>
                    <a:pt x="20" y="44"/>
                    <a:pt x="19" y="45"/>
                  </a:cubicBezTo>
                  <a:cubicBezTo>
                    <a:pt x="18" y="47"/>
                    <a:pt x="16" y="48"/>
                    <a:pt x="16" y="50"/>
                  </a:cubicBezTo>
                  <a:cubicBezTo>
                    <a:pt x="16" y="51"/>
                    <a:pt x="16" y="53"/>
                    <a:pt x="17" y="54"/>
                  </a:cubicBezTo>
                  <a:cubicBezTo>
                    <a:pt x="18" y="55"/>
                    <a:pt x="18" y="57"/>
                    <a:pt x="18" y="58"/>
                  </a:cubicBezTo>
                  <a:cubicBezTo>
                    <a:pt x="18" y="59"/>
                    <a:pt x="18" y="61"/>
                    <a:pt x="17" y="61"/>
                  </a:cubicBezTo>
                  <a:cubicBezTo>
                    <a:pt x="16" y="62"/>
                    <a:pt x="13" y="63"/>
                    <a:pt x="12" y="62"/>
                  </a:cubicBezTo>
                  <a:cubicBezTo>
                    <a:pt x="10" y="62"/>
                    <a:pt x="7" y="62"/>
                    <a:pt x="6" y="62"/>
                  </a:cubicBezTo>
                  <a:cubicBezTo>
                    <a:pt x="4" y="63"/>
                    <a:pt x="2" y="64"/>
                    <a:pt x="1" y="65"/>
                  </a:cubicBezTo>
                  <a:cubicBezTo>
                    <a:pt x="0" y="66"/>
                    <a:pt x="0" y="67"/>
                    <a:pt x="2" y="68"/>
                  </a:cubicBezTo>
                  <a:cubicBezTo>
                    <a:pt x="3" y="70"/>
                    <a:pt x="4" y="71"/>
                    <a:pt x="5" y="72"/>
                  </a:cubicBezTo>
                  <a:cubicBezTo>
                    <a:pt x="5" y="73"/>
                    <a:pt x="5" y="74"/>
                    <a:pt x="4" y="74"/>
                  </a:cubicBezTo>
                  <a:cubicBezTo>
                    <a:pt x="4" y="75"/>
                    <a:pt x="4" y="76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3" y="79"/>
                    <a:pt x="3" y="81"/>
                    <a:pt x="4" y="81"/>
                  </a:cubicBezTo>
                  <a:cubicBezTo>
                    <a:pt x="4" y="82"/>
                    <a:pt x="5" y="83"/>
                    <a:pt x="5" y="84"/>
                  </a:cubicBezTo>
                  <a:cubicBezTo>
                    <a:pt x="5" y="85"/>
                    <a:pt x="6" y="87"/>
                    <a:pt x="8" y="87"/>
                  </a:cubicBezTo>
                  <a:cubicBezTo>
                    <a:pt x="10" y="88"/>
                    <a:pt x="11" y="88"/>
                    <a:pt x="11" y="88"/>
                  </a:cubicBezTo>
                  <a:cubicBezTo>
                    <a:pt x="11" y="88"/>
                    <a:pt x="12" y="88"/>
                    <a:pt x="13" y="87"/>
                  </a:cubicBezTo>
                  <a:cubicBezTo>
                    <a:pt x="14" y="87"/>
                    <a:pt x="16" y="86"/>
                    <a:pt x="16" y="86"/>
                  </a:cubicBezTo>
                  <a:cubicBezTo>
                    <a:pt x="17" y="86"/>
                    <a:pt x="18" y="86"/>
                    <a:pt x="19" y="86"/>
                  </a:cubicBezTo>
                  <a:cubicBezTo>
                    <a:pt x="20" y="86"/>
                    <a:pt x="22" y="86"/>
                    <a:pt x="23" y="87"/>
                  </a:cubicBezTo>
                  <a:cubicBezTo>
                    <a:pt x="23" y="88"/>
                    <a:pt x="25" y="87"/>
                    <a:pt x="25" y="86"/>
                  </a:cubicBezTo>
                  <a:cubicBezTo>
                    <a:pt x="26" y="84"/>
                    <a:pt x="27" y="83"/>
                    <a:pt x="28" y="83"/>
                  </a:cubicBezTo>
                  <a:cubicBezTo>
                    <a:pt x="29" y="83"/>
                    <a:pt x="29" y="84"/>
                    <a:pt x="29" y="85"/>
                  </a:cubicBezTo>
                  <a:cubicBezTo>
                    <a:pt x="28" y="86"/>
                    <a:pt x="29" y="87"/>
                    <a:pt x="30" y="88"/>
                  </a:cubicBezTo>
                  <a:cubicBezTo>
                    <a:pt x="31" y="89"/>
                    <a:pt x="32" y="89"/>
                    <a:pt x="34" y="89"/>
                  </a:cubicBezTo>
                  <a:cubicBezTo>
                    <a:pt x="35" y="88"/>
                    <a:pt x="36" y="88"/>
                    <a:pt x="36" y="88"/>
                  </a:cubicBezTo>
                  <a:cubicBezTo>
                    <a:pt x="36" y="88"/>
                    <a:pt x="36" y="87"/>
                    <a:pt x="37" y="87"/>
                  </a:cubicBezTo>
                  <a:cubicBezTo>
                    <a:pt x="37" y="86"/>
                    <a:pt x="40" y="68"/>
                    <a:pt x="41" y="68"/>
                  </a:cubicBezTo>
                  <a:cubicBezTo>
                    <a:pt x="43" y="68"/>
                    <a:pt x="46" y="68"/>
                    <a:pt x="47" y="68"/>
                  </a:cubicBezTo>
                  <a:cubicBezTo>
                    <a:pt x="49" y="69"/>
                    <a:pt x="51" y="69"/>
                    <a:pt x="52" y="69"/>
                  </a:cubicBezTo>
                  <a:cubicBezTo>
                    <a:pt x="54" y="68"/>
                    <a:pt x="60" y="77"/>
                    <a:pt x="61" y="78"/>
                  </a:cubicBezTo>
                  <a:cubicBezTo>
                    <a:pt x="62" y="78"/>
                    <a:pt x="63" y="80"/>
                    <a:pt x="63" y="82"/>
                  </a:cubicBezTo>
                  <a:cubicBezTo>
                    <a:pt x="64" y="84"/>
                    <a:pt x="74" y="102"/>
                    <a:pt x="74" y="102"/>
                  </a:cubicBezTo>
                  <a:cubicBezTo>
                    <a:pt x="75" y="102"/>
                    <a:pt x="75" y="101"/>
                    <a:pt x="76" y="101"/>
                  </a:cubicBezTo>
                  <a:cubicBezTo>
                    <a:pt x="78" y="100"/>
                    <a:pt x="74" y="92"/>
                    <a:pt x="75" y="92"/>
                  </a:cubicBezTo>
                  <a:cubicBezTo>
                    <a:pt x="76" y="92"/>
                    <a:pt x="78" y="90"/>
                    <a:pt x="78" y="88"/>
                  </a:cubicBezTo>
                  <a:cubicBezTo>
                    <a:pt x="78" y="86"/>
                    <a:pt x="79" y="84"/>
                    <a:pt x="81" y="82"/>
                  </a:cubicBezTo>
                  <a:cubicBezTo>
                    <a:pt x="82" y="80"/>
                    <a:pt x="84" y="79"/>
                    <a:pt x="86" y="78"/>
                  </a:cubicBezTo>
                  <a:cubicBezTo>
                    <a:pt x="87" y="78"/>
                    <a:pt x="89" y="78"/>
                    <a:pt x="90" y="78"/>
                  </a:cubicBezTo>
                  <a:cubicBezTo>
                    <a:pt x="91" y="78"/>
                    <a:pt x="92" y="77"/>
                    <a:pt x="93" y="76"/>
                  </a:cubicBezTo>
                  <a:cubicBezTo>
                    <a:pt x="94" y="75"/>
                    <a:pt x="92" y="64"/>
                    <a:pt x="93" y="63"/>
                  </a:cubicBezTo>
                  <a:cubicBezTo>
                    <a:pt x="93" y="63"/>
                    <a:pt x="92" y="62"/>
                    <a:pt x="92" y="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Freeform 266"/>
            <p:cNvSpPr>
              <a:spLocks/>
            </p:cNvSpPr>
            <p:nvPr/>
          </p:nvSpPr>
          <p:spPr bwMode="gray">
            <a:xfrm>
              <a:off x="1595996" y="3886439"/>
              <a:ext cx="177351" cy="444261"/>
            </a:xfrm>
            <a:custGeom>
              <a:avLst/>
              <a:gdLst>
                <a:gd name="T0" fmla="*/ 112 w 38"/>
                <a:gd name="T1" fmla="*/ 53 h 90"/>
                <a:gd name="T2" fmla="*/ 98 w 38"/>
                <a:gd name="T3" fmla="*/ 7 h 90"/>
                <a:gd name="T4" fmla="*/ 92 w 38"/>
                <a:gd name="T5" fmla="*/ 0 h 90"/>
                <a:gd name="T6" fmla="*/ 88 w 38"/>
                <a:gd name="T7" fmla="*/ 0 h 90"/>
                <a:gd name="T8" fmla="*/ 81 w 38"/>
                <a:gd name="T9" fmla="*/ 7 h 90"/>
                <a:gd name="T10" fmla="*/ 71 w 38"/>
                <a:gd name="T11" fmla="*/ 11 h 90"/>
                <a:gd name="T12" fmla="*/ 61 w 38"/>
                <a:gd name="T13" fmla="*/ 11 h 90"/>
                <a:gd name="T14" fmla="*/ 54 w 38"/>
                <a:gd name="T15" fmla="*/ 18 h 90"/>
                <a:gd name="T16" fmla="*/ 54 w 38"/>
                <a:gd name="T17" fmla="*/ 25 h 90"/>
                <a:gd name="T18" fmla="*/ 44 w 38"/>
                <a:gd name="T19" fmla="*/ 25 h 90"/>
                <a:gd name="T20" fmla="*/ 41 w 38"/>
                <a:gd name="T21" fmla="*/ 32 h 90"/>
                <a:gd name="T22" fmla="*/ 44 w 38"/>
                <a:gd name="T23" fmla="*/ 46 h 90"/>
                <a:gd name="T24" fmla="*/ 44 w 38"/>
                <a:gd name="T25" fmla="*/ 53 h 90"/>
                <a:gd name="T26" fmla="*/ 51 w 38"/>
                <a:gd name="T27" fmla="*/ 60 h 90"/>
                <a:gd name="T28" fmla="*/ 61 w 38"/>
                <a:gd name="T29" fmla="*/ 75 h 90"/>
                <a:gd name="T30" fmla="*/ 71 w 38"/>
                <a:gd name="T31" fmla="*/ 82 h 90"/>
                <a:gd name="T32" fmla="*/ 78 w 38"/>
                <a:gd name="T33" fmla="*/ 85 h 90"/>
                <a:gd name="T34" fmla="*/ 81 w 38"/>
                <a:gd name="T35" fmla="*/ 92 h 90"/>
                <a:gd name="T36" fmla="*/ 78 w 38"/>
                <a:gd name="T37" fmla="*/ 100 h 90"/>
                <a:gd name="T38" fmla="*/ 68 w 38"/>
                <a:gd name="T39" fmla="*/ 100 h 90"/>
                <a:gd name="T40" fmla="*/ 54 w 38"/>
                <a:gd name="T41" fmla="*/ 107 h 90"/>
                <a:gd name="T42" fmla="*/ 48 w 38"/>
                <a:gd name="T43" fmla="*/ 121 h 90"/>
                <a:gd name="T44" fmla="*/ 58 w 38"/>
                <a:gd name="T45" fmla="*/ 128 h 90"/>
                <a:gd name="T46" fmla="*/ 54 w 38"/>
                <a:gd name="T47" fmla="*/ 135 h 90"/>
                <a:gd name="T48" fmla="*/ 41 w 38"/>
                <a:gd name="T49" fmla="*/ 132 h 90"/>
                <a:gd name="T50" fmla="*/ 41 w 38"/>
                <a:gd name="T51" fmla="*/ 142 h 90"/>
                <a:gd name="T52" fmla="*/ 24 w 38"/>
                <a:gd name="T53" fmla="*/ 146 h 90"/>
                <a:gd name="T54" fmla="*/ 17 w 38"/>
                <a:gd name="T55" fmla="*/ 146 h 90"/>
                <a:gd name="T56" fmla="*/ 7 w 38"/>
                <a:gd name="T57" fmla="*/ 156 h 90"/>
                <a:gd name="T58" fmla="*/ 3 w 38"/>
                <a:gd name="T59" fmla="*/ 171 h 90"/>
                <a:gd name="T60" fmla="*/ 17 w 38"/>
                <a:gd name="T61" fmla="*/ 196 h 90"/>
                <a:gd name="T62" fmla="*/ 24 w 38"/>
                <a:gd name="T63" fmla="*/ 206 h 90"/>
                <a:gd name="T64" fmla="*/ 27 w 38"/>
                <a:gd name="T65" fmla="*/ 210 h 90"/>
                <a:gd name="T66" fmla="*/ 34 w 38"/>
                <a:gd name="T67" fmla="*/ 231 h 90"/>
                <a:gd name="T68" fmla="*/ 37 w 38"/>
                <a:gd name="T69" fmla="*/ 252 h 90"/>
                <a:gd name="T70" fmla="*/ 44 w 38"/>
                <a:gd name="T71" fmla="*/ 274 h 90"/>
                <a:gd name="T72" fmla="*/ 61 w 38"/>
                <a:gd name="T73" fmla="*/ 281 h 90"/>
                <a:gd name="T74" fmla="*/ 58 w 38"/>
                <a:gd name="T75" fmla="*/ 320 h 90"/>
                <a:gd name="T76" fmla="*/ 78 w 38"/>
                <a:gd name="T77" fmla="*/ 320 h 90"/>
                <a:gd name="T78" fmla="*/ 92 w 38"/>
                <a:gd name="T79" fmla="*/ 316 h 90"/>
                <a:gd name="T80" fmla="*/ 88 w 38"/>
                <a:gd name="T81" fmla="*/ 309 h 90"/>
                <a:gd name="T82" fmla="*/ 88 w 38"/>
                <a:gd name="T83" fmla="*/ 288 h 90"/>
                <a:gd name="T84" fmla="*/ 92 w 38"/>
                <a:gd name="T85" fmla="*/ 281 h 90"/>
                <a:gd name="T86" fmla="*/ 92 w 38"/>
                <a:gd name="T87" fmla="*/ 263 h 90"/>
                <a:gd name="T88" fmla="*/ 92 w 38"/>
                <a:gd name="T89" fmla="*/ 238 h 90"/>
                <a:gd name="T90" fmla="*/ 95 w 38"/>
                <a:gd name="T91" fmla="*/ 220 h 90"/>
                <a:gd name="T92" fmla="*/ 105 w 38"/>
                <a:gd name="T93" fmla="*/ 210 h 90"/>
                <a:gd name="T94" fmla="*/ 115 w 38"/>
                <a:gd name="T95" fmla="*/ 192 h 90"/>
                <a:gd name="T96" fmla="*/ 126 w 38"/>
                <a:gd name="T97" fmla="*/ 178 h 90"/>
                <a:gd name="T98" fmla="*/ 129 w 38"/>
                <a:gd name="T99" fmla="*/ 160 h 90"/>
                <a:gd name="T100" fmla="*/ 129 w 38"/>
                <a:gd name="T101" fmla="*/ 139 h 90"/>
                <a:gd name="T102" fmla="*/ 122 w 38"/>
                <a:gd name="T103" fmla="*/ 124 h 90"/>
                <a:gd name="T104" fmla="*/ 112 w 38"/>
                <a:gd name="T105" fmla="*/ 85 h 90"/>
                <a:gd name="T106" fmla="*/ 122 w 38"/>
                <a:gd name="T107" fmla="*/ 82 h 90"/>
                <a:gd name="T108" fmla="*/ 122 w 38"/>
                <a:gd name="T109" fmla="*/ 71 h 90"/>
                <a:gd name="T110" fmla="*/ 112 w 38"/>
                <a:gd name="T111" fmla="*/ 53 h 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"/>
                <a:gd name="T169" fmla="*/ 0 h 90"/>
                <a:gd name="T170" fmla="*/ 38 w 38"/>
                <a:gd name="T171" fmla="*/ 90 h 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" h="90">
                  <a:moveTo>
                    <a:pt x="33" y="15"/>
                  </a:moveTo>
                  <a:cubicBezTo>
                    <a:pt x="31" y="13"/>
                    <a:pt x="31" y="3"/>
                    <a:pt x="29" y="2"/>
                  </a:cubicBezTo>
                  <a:cubicBezTo>
                    <a:pt x="28" y="1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6" y="0"/>
                    <a:pt x="25" y="1"/>
                    <a:pt x="24" y="2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8" y="3"/>
                    <a:pt x="18" y="3"/>
                  </a:cubicBezTo>
                  <a:cubicBezTo>
                    <a:pt x="17" y="3"/>
                    <a:pt x="16" y="4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6" y="8"/>
                    <a:pt x="15" y="8"/>
                    <a:pt x="13" y="7"/>
                  </a:cubicBezTo>
                  <a:cubicBezTo>
                    <a:pt x="12" y="7"/>
                    <a:pt x="11" y="8"/>
                    <a:pt x="12" y="9"/>
                  </a:cubicBezTo>
                  <a:cubicBezTo>
                    <a:pt x="13" y="10"/>
                    <a:pt x="14" y="12"/>
                    <a:pt x="13" y="13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5"/>
                    <a:pt x="14" y="16"/>
                    <a:pt x="15" y="17"/>
                  </a:cubicBezTo>
                  <a:cubicBezTo>
                    <a:pt x="15" y="18"/>
                    <a:pt x="17" y="19"/>
                    <a:pt x="18" y="21"/>
                  </a:cubicBezTo>
                  <a:cubicBezTo>
                    <a:pt x="18" y="22"/>
                    <a:pt x="20" y="23"/>
                    <a:pt x="21" y="23"/>
                  </a:cubicBezTo>
                  <a:cubicBezTo>
                    <a:pt x="22" y="23"/>
                    <a:pt x="23" y="23"/>
                    <a:pt x="23" y="24"/>
                  </a:cubicBezTo>
                  <a:cubicBezTo>
                    <a:pt x="22" y="25"/>
                    <a:pt x="23" y="26"/>
                    <a:pt x="24" y="26"/>
                  </a:cubicBezTo>
                  <a:cubicBezTo>
                    <a:pt x="24" y="27"/>
                    <a:pt x="24" y="27"/>
                    <a:pt x="23" y="28"/>
                  </a:cubicBezTo>
                  <a:cubicBezTo>
                    <a:pt x="22" y="28"/>
                    <a:pt x="21" y="28"/>
                    <a:pt x="20" y="28"/>
                  </a:cubicBezTo>
                  <a:cubicBezTo>
                    <a:pt x="19" y="28"/>
                    <a:pt x="17" y="29"/>
                    <a:pt x="16" y="30"/>
                  </a:cubicBezTo>
                  <a:cubicBezTo>
                    <a:pt x="15" y="31"/>
                    <a:pt x="14" y="33"/>
                    <a:pt x="14" y="34"/>
                  </a:cubicBezTo>
                  <a:cubicBezTo>
                    <a:pt x="14" y="35"/>
                    <a:pt x="17" y="34"/>
                    <a:pt x="17" y="36"/>
                  </a:cubicBezTo>
                  <a:cubicBezTo>
                    <a:pt x="17" y="37"/>
                    <a:pt x="16" y="38"/>
                    <a:pt x="16" y="38"/>
                  </a:cubicBezTo>
                  <a:cubicBezTo>
                    <a:pt x="15" y="39"/>
                    <a:pt x="14" y="38"/>
                    <a:pt x="12" y="37"/>
                  </a:cubicBezTo>
                  <a:cubicBezTo>
                    <a:pt x="11" y="37"/>
                    <a:pt x="13" y="39"/>
                    <a:pt x="12" y="40"/>
                  </a:cubicBezTo>
                  <a:cubicBezTo>
                    <a:pt x="11" y="40"/>
                    <a:pt x="9" y="41"/>
                    <a:pt x="7" y="41"/>
                  </a:cubicBezTo>
                  <a:cubicBezTo>
                    <a:pt x="6" y="41"/>
                    <a:pt x="5" y="41"/>
                    <a:pt x="5" y="41"/>
                  </a:cubicBezTo>
                  <a:cubicBezTo>
                    <a:pt x="4" y="42"/>
                    <a:pt x="3" y="43"/>
                    <a:pt x="2" y="44"/>
                  </a:cubicBezTo>
                  <a:cubicBezTo>
                    <a:pt x="0" y="44"/>
                    <a:pt x="0" y="47"/>
                    <a:pt x="1" y="48"/>
                  </a:cubicBezTo>
                  <a:cubicBezTo>
                    <a:pt x="3" y="50"/>
                    <a:pt x="4" y="53"/>
                    <a:pt x="5" y="55"/>
                  </a:cubicBezTo>
                  <a:cubicBezTo>
                    <a:pt x="6" y="56"/>
                    <a:pt x="7" y="58"/>
                    <a:pt x="7" y="58"/>
                  </a:cubicBezTo>
                  <a:cubicBezTo>
                    <a:pt x="7" y="58"/>
                    <a:pt x="7" y="58"/>
                    <a:pt x="8" y="59"/>
                  </a:cubicBezTo>
                  <a:cubicBezTo>
                    <a:pt x="9" y="60"/>
                    <a:pt x="10" y="63"/>
                    <a:pt x="10" y="65"/>
                  </a:cubicBezTo>
                  <a:cubicBezTo>
                    <a:pt x="11" y="67"/>
                    <a:pt x="11" y="69"/>
                    <a:pt x="11" y="71"/>
                  </a:cubicBezTo>
                  <a:cubicBezTo>
                    <a:pt x="11" y="73"/>
                    <a:pt x="12" y="75"/>
                    <a:pt x="13" y="77"/>
                  </a:cubicBezTo>
                  <a:cubicBezTo>
                    <a:pt x="14" y="79"/>
                    <a:pt x="16" y="80"/>
                    <a:pt x="18" y="79"/>
                  </a:cubicBezTo>
                  <a:cubicBezTo>
                    <a:pt x="20" y="78"/>
                    <a:pt x="15" y="90"/>
                    <a:pt x="17" y="90"/>
                  </a:cubicBezTo>
                  <a:cubicBezTo>
                    <a:pt x="18" y="90"/>
                    <a:pt x="21" y="90"/>
                    <a:pt x="23" y="90"/>
                  </a:cubicBezTo>
                  <a:cubicBezTo>
                    <a:pt x="25" y="90"/>
                    <a:pt x="27" y="89"/>
                    <a:pt x="27" y="89"/>
                  </a:cubicBezTo>
                  <a:cubicBezTo>
                    <a:pt x="27" y="89"/>
                    <a:pt x="26" y="88"/>
                    <a:pt x="26" y="87"/>
                  </a:cubicBezTo>
                  <a:cubicBezTo>
                    <a:pt x="26" y="85"/>
                    <a:pt x="26" y="82"/>
                    <a:pt x="26" y="81"/>
                  </a:cubicBezTo>
                  <a:cubicBezTo>
                    <a:pt x="26" y="79"/>
                    <a:pt x="28" y="81"/>
                    <a:pt x="27" y="79"/>
                  </a:cubicBezTo>
                  <a:cubicBezTo>
                    <a:pt x="27" y="78"/>
                    <a:pt x="27" y="75"/>
                    <a:pt x="27" y="74"/>
                  </a:cubicBezTo>
                  <a:cubicBezTo>
                    <a:pt x="27" y="72"/>
                    <a:pt x="27" y="69"/>
                    <a:pt x="27" y="67"/>
                  </a:cubicBezTo>
                  <a:cubicBezTo>
                    <a:pt x="27" y="65"/>
                    <a:pt x="27" y="63"/>
                    <a:pt x="28" y="62"/>
                  </a:cubicBezTo>
                  <a:cubicBezTo>
                    <a:pt x="29" y="62"/>
                    <a:pt x="30" y="60"/>
                    <a:pt x="31" y="59"/>
                  </a:cubicBezTo>
                  <a:cubicBezTo>
                    <a:pt x="31" y="57"/>
                    <a:pt x="33" y="55"/>
                    <a:pt x="34" y="54"/>
                  </a:cubicBezTo>
                  <a:cubicBezTo>
                    <a:pt x="35" y="53"/>
                    <a:pt x="36" y="51"/>
                    <a:pt x="37" y="50"/>
                  </a:cubicBezTo>
                  <a:cubicBezTo>
                    <a:pt x="37" y="49"/>
                    <a:pt x="38" y="46"/>
                    <a:pt x="38" y="45"/>
                  </a:cubicBezTo>
                  <a:cubicBezTo>
                    <a:pt x="38" y="43"/>
                    <a:pt x="38" y="41"/>
                    <a:pt x="38" y="39"/>
                  </a:cubicBezTo>
                  <a:cubicBezTo>
                    <a:pt x="37" y="38"/>
                    <a:pt x="37" y="36"/>
                    <a:pt x="36" y="35"/>
                  </a:cubicBezTo>
                  <a:cubicBezTo>
                    <a:pt x="35" y="34"/>
                    <a:pt x="32" y="25"/>
                    <a:pt x="33" y="24"/>
                  </a:cubicBezTo>
                  <a:cubicBezTo>
                    <a:pt x="34" y="24"/>
                    <a:pt x="35" y="24"/>
                    <a:pt x="36" y="23"/>
                  </a:cubicBezTo>
                  <a:cubicBezTo>
                    <a:pt x="36" y="23"/>
                    <a:pt x="36" y="22"/>
                    <a:pt x="36" y="20"/>
                  </a:cubicBezTo>
                  <a:cubicBezTo>
                    <a:pt x="35" y="19"/>
                    <a:pt x="34" y="16"/>
                    <a:pt x="33" y="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2" name="Freeform 267"/>
            <p:cNvSpPr>
              <a:spLocks/>
            </p:cNvSpPr>
            <p:nvPr/>
          </p:nvSpPr>
          <p:spPr bwMode="gray">
            <a:xfrm>
              <a:off x="1593807" y="3547225"/>
              <a:ext cx="326235" cy="450826"/>
            </a:xfrm>
            <a:custGeom>
              <a:avLst/>
              <a:gdLst>
                <a:gd name="T0" fmla="*/ 226 w 71"/>
                <a:gd name="T1" fmla="*/ 43 h 91"/>
                <a:gd name="T2" fmla="*/ 223 w 71"/>
                <a:gd name="T3" fmla="*/ 4 h 91"/>
                <a:gd name="T4" fmla="*/ 206 w 71"/>
                <a:gd name="T5" fmla="*/ 36 h 91"/>
                <a:gd name="T6" fmla="*/ 186 w 71"/>
                <a:gd name="T7" fmla="*/ 36 h 91"/>
                <a:gd name="T8" fmla="*/ 179 w 71"/>
                <a:gd name="T9" fmla="*/ 18 h 91"/>
                <a:gd name="T10" fmla="*/ 162 w 71"/>
                <a:gd name="T11" fmla="*/ 32 h 91"/>
                <a:gd name="T12" fmla="*/ 139 w 71"/>
                <a:gd name="T13" fmla="*/ 29 h 91"/>
                <a:gd name="T14" fmla="*/ 122 w 71"/>
                <a:gd name="T15" fmla="*/ 36 h 91"/>
                <a:gd name="T16" fmla="*/ 128 w 71"/>
                <a:gd name="T17" fmla="*/ 54 h 91"/>
                <a:gd name="T18" fmla="*/ 145 w 71"/>
                <a:gd name="T19" fmla="*/ 61 h 91"/>
                <a:gd name="T20" fmla="*/ 125 w 71"/>
                <a:gd name="T21" fmla="*/ 83 h 91"/>
                <a:gd name="T22" fmla="*/ 91 w 71"/>
                <a:gd name="T23" fmla="*/ 101 h 91"/>
                <a:gd name="T24" fmla="*/ 71 w 71"/>
                <a:gd name="T25" fmla="*/ 111 h 91"/>
                <a:gd name="T26" fmla="*/ 51 w 71"/>
                <a:gd name="T27" fmla="*/ 97 h 91"/>
                <a:gd name="T28" fmla="*/ 37 w 71"/>
                <a:gd name="T29" fmla="*/ 75 h 91"/>
                <a:gd name="T30" fmla="*/ 27 w 71"/>
                <a:gd name="T31" fmla="*/ 50 h 91"/>
                <a:gd name="T32" fmla="*/ 10 w 71"/>
                <a:gd name="T33" fmla="*/ 47 h 91"/>
                <a:gd name="T34" fmla="*/ 14 w 71"/>
                <a:gd name="T35" fmla="*/ 90 h 91"/>
                <a:gd name="T36" fmla="*/ 0 w 71"/>
                <a:gd name="T37" fmla="*/ 97 h 91"/>
                <a:gd name="T38" fmla="*/ 3 w 71"/>
                <a:gd name="T39" fmla="*/ 90 h 91"/>
                <a:gd name="T40" fmla="*/ 14 w 71"/>
                <a:gd name="T41" fmla="*/ 90 h 91"/>
                <a:gd name="T42" fmla="*/ 41 w 71"/>
                <a:gd name="T43" fmla="*/ 97 h 91"/>
                <a:gd name="T44" fmla="*/ 54 w 71"/>
                <a:gd name="T45" fmla="*/ 122 h 91"/>
                <a:gd name="T46" fmla="*/ 61 w 71"/>
                <a:gd name="T47" fmla="*/ 158 h 91"/>
                <a:gd name="T48" fmla="*/ 71 w 71"/>
                <a:gd name="T49" fmla="*/ 180 h 91"/>
                <a:gd name="T50" fmla="*/ 88 w 71"/>
                <a:gd name="T51" fmla="*/ 208 h 91"/>
                <a:gd name="T52" fmla="*/ 95 w 71"/>
                <a:gd name="T53" fmla="*/ 237 h 91"/>
                <a:gd name="T54" fmla="*/ 101 w 71"/>
                <a:gd name="T55" fmla="*/ 252 h 91"/>
                <a:gd name="T56" fmla="*/ 125 w 71"/>
                <a:gd name="T57" fmla="*/ 316 h 91"/>
                <a:gd name="T58" fmla="*/ 132 w 71"/>
                <a:gd name="T59" fmla="*/ 323 h 91"/>
                <a:gd name="T60" fmla="*/ 159 w 71"/>
                <a:gd name="T61" fmla="*/ 316 h 91"/>
                <a:gd name="T62" fmla="*/ 186 w 71"/>
                <a:gd name="T63" fmla="*/ 291 h 91"/>
                <a:gd name="T64" fmla="*/ 162 w 71"/>
                <a:gd name="T65" fmla="*/ 212 h 91"/>
                <a:gd name="T66" fmla="*/ 196 w 71"/>
                <a:gd name="T67" fmla="*/ 219 h 91"/>
                <a:gd name="T68" fmla="*/ 189 w 71"/>
                <a:gd name="T69" fmla="*/ 201 h 91"/>
                <a:gd name="T70" fmla="*/ 199 w 71"/>
                <a:gd name="T71" fmla="*/ 190 h 91"/>
                <a:gd name="T72" fmla="*/ 223 w 71"/>
                <a:gd name="T73" fmla="*/ 122 h 91"/>
                <a:gd name="T74" fmla="*/ 237 w 71"/>
                <a:gd name="T75" fmla="*/ 93 h 91"/>
                <a:gd name="T76" fmla="*/ 237 w 71"/>
                <a:gd name="T77" fmla="*/ 57 h 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1"/>
                <a:gd name="T118" fmla="*/ 0 h 91"/>
                <a:gd name="T119" fmla="*/ 71 w 71"/>
                <a:gd name="T120" fmla="*/ 91 h 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1" h="91">
                  <a:moveTo>
                    <a:pt x="70" y="16"/>
                  </a:moveTo>
                  <a:cubicBezTo>
                    <a:pt x="69" y="15"/>
                    <a:pt x="67" y="14"/>
                    <a:pt x="67" y="12"/>
                  </a:cubicBezTo>
                  <a:cubicBezTo>
                    <a:pt x="66" y="11"/>
                    <a:pt x="66" y="8"/>
                    <a:pt x="66" y="6"/>
                  </a:cubicBezTo>
                  <a:cubicBezTo>
                    <a:pt x="67" y="4"/>
                    <a:pt x="67" y="2"/>
                    <a:pt x="66" y="1"/>
                  </a:cubicBezTo>
                  <a:cubicBezTo>
                    <a:pt x="65" y="0"/>
                    <a:pt x="62" y="15"/>
                    <a:pt x="62" y="13"/>
                  </a:cubicBezTo>
                  <a:cubicBezTo>
                    <a:pt x="62" y="12"/>
                    <a:pt x="61" y="10"/>
                    <a:pt x="61" y="10"/>
                  </a:cubicBezTo>
                  <a:cubicBezTo>
                    <a:pt x="61" y="10"/>
                    <a:pt x="60" y="10"/>
                    <a:pt x="59" y="11"/>
                  </a:cubicBezTo>
                  <a:cubicBezTo>
                    <a:pt x="57" y="11"/>
                    <a:pt x="56" y="11"/>
                    <a:pt x="55" y="10"/>
                  </a:cubicBezTo>
                  <a:cubicBezTo>
                    <a:pt x="54" y="9"/>
                    <a:pt x="53" y="8"/>
                    <a:pt x="54" y="7"/>
                  </a:cubicBezTo>
                  <a:cubicBezTo>
                    <a:pt x="54" y="6"/>
                    <a:pt x="54" y="5"/>
                    <a:pt x="53" y="5"/>
                  </a:cubicBezTo>
                  <a:cubicBezTo>
                    <a:pt x="52" y="5"/>
                    <a:pt x="51" y="6"/>
                    <a:pt x="50" y="8"/>
                  </a:cubicBezTo>
                  <a:cubicBezTo>
                    <a:pt x="50" y="9"/>
                    <a:pt x="48" y="10"/>
                    <a:pt x="48" y="9"/>
                  </a:cubicBezTo>
                  <a:cubicBezTo>
                    <a:pt x="47" y="8"/>
                    <a:pt x="45" y="8"/>
                    <a:pt x="44" y="8"/>
                  </a:cubicBezTo>
                  <a:cubicBezTo>
                    <a:pt x="43" y="8"/>
                    <a:pt x="42" y="8"/>
                    <a:pt x="41" y="8"/>
                  </a:cubicBezTo>
                  <a:cubicBezTo>
                    <a:pt x="41" y="8"/>
                    <a:pt x="39" y="9"/>
                    <a:pt x="38" y="9"/>
                  </a:cubicBezTo>
                  <a:cubicBezTo>
                    <a:pt x="37" y="10"/>
                    <a:pt x="36" y="10"/>
                    <a:pt x="36" y="10"/>
                  </a:cubicBezTo>
                  <a:cubicBezTo>
                    <a:pt x="36" y="10"/>
                    <a:pt x="36" y="12"/>
                    <a:pt x="36" y="13"/>
                  </a:cubicBezTo>
                  <a:cubicBezTo>
                    <a:pt x="36" y="15"/>
                    <a:pt x="37" y="16"/>
                    <a:pt x="38" y="15"/>
                  </a:cubicBezTo>
                  <a:cubicBezTo>
                    <a:pt x="39" y="15"/>
                    <a:pt x="41" y="15"/>
                    <a:pt x="42" y="15"/>
                  </a:cubicBezTo>
                  <a:cubicBezTo>
                    <a:pt x="42" y="15"/>
                    <a:pt x="43" y="16"/>
                    <a:pt x="43" y="17"/>
                  </a:cubicBezTo>
                  <a:cubicBezTo>
                    <a:pt x="43" y="18"/>
                    <a:pt x="42" y="20"/>
                    <a:pt x="41" y="20"/>
                  </a:cubicBezTo>
                  <a:cubicBezTo>
                    <a:pt x="40" y="21"/>
                    <a:pt x="38" y="22"/>
                    <a:pt x="37" y="23"/>
                  </a:cubicBezTo>
                  <a:cubicBezTo>
                    <a:pt x="36" y="25"/>
                    <a:pt x="33" y="26"/>
                    <a:pt x="31" y="26"/>
                  </a:cubicBezTo>
                  <a:cubicBezTo>
                    <a:pt x="29" y="26"/>
                    <a:pt x="27" y="27"/>
                    <a:pt x="27" y="28"/>
                  </a:cubicBezTo>
                  <a:cubicBezTo>
                    <a:pt x="27" y="30"/>
                    <a:pt x="25" y="31"/>
                    <a:pt x="24" y="30"/>
                  </a:cubicBezTo>
                  <a:cubicBezTo>
                    <a:pt x="22" y="30"/>
                    <a:pt x="21" y="30"/>
                    <a:pt x="21" y="31"/>
                  </a:cubicBezTo>
                  <a:cubicBezTo>
                    <a:pt x="21" y="31"/>
                    <a:pt x="20" y="31"/>
                    <a:pt x="18" y="30"/>
                  </a:cubicBezTo>
                  <a:cubicBezTo>
                    <a:pt x="17" y="30"/>
                    <a:pt x="15" y="29"/>
                    <a:pt x="15" y="27"/>
                  </a:cubicBezTo>
                  <a:cubicBezTo>
                    <a:pt x="14" y="26"/>
                    <a:pt x="13" y="24"/>
                    <a:pt x="13" y="23"/>
                  </a:cubicBezTo>
                  <a:cubicBezTo>
                    <a:pt x="13" y="22"/>
                    <a:pt x="12" y="21"/>
                    <a:pt x="11" y="21"/>
                  </a:cubicBezTo>
                  <a:cubicBezTo>
                    <a:pt x="10" y="20"/>
                    <a:pt x="10" y="19"/>
                    <a:pt x="10" y="18"/>
                  </a:cubicBezTo>
                  <a:cubicBezTo>
                    <a:pt x="10" y="17"/>
                    <a:pt x="9" y="15"/>
                    <a:pt x="8" y="14"/>
                  </a:cubicBezTo>
                  <a:cubicBezTo>
                    <a:pt x="7" y="13"/>
                    <a:pt x="5" y="12"/>
                    <a:pt x="5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4"/>
                    <a:pt x="9" y="25"/>
                    <a:pt x="7" y="25"/>
                  </a:cubicBezTo>
                  <a:cubicBezTo>
                    <a:pt x="6" y="25"/>
                    <a:pt x="5" y="25"/>
                    <a:pt x="4" y="25"/>
                  </a:cubicBezTo>
                  <a:cubicBezTo>
                    <a:pt x="4" y="24"/>
                    <a:pt x="3" y="25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7"/>
                    <a:pt x="1" y="25"/>
                    <a:pt x="2" y="26"/>
                  </a:cubicBezTo>
                  <a:cubicBezTo>
                    <a:pt x="3" y="27"/>
                    <a:pt x="0" y="26"/>
                    <a:pt x="1" y="25"/>
                  </a:cubicBezTo>
                  <a:cubicBezTo>
                    <a:pt x="3" y="25"/>
                    <a:pt x="1" y="25"/>
                    <a:pt x="3" y="25"/>
                  </a:cubicBezTo>
                  <a:cubicBezTo>
                    <a:pt x="4" y="24"/>
                    <a:pt x="3" y="24"/>
                    <a:pt x="4" y="25"/>
                  </a:cubicBezTo>
                  <a:cubicBezTo>
                    <a:pt x="5" y="25"/>
                    <a:pt x="8" y="25"/>
                    <a:pt x="9" y="25"/>
                  </a:cubicBezTo>
                  <a:cubicBezTo>
                    <a:pt x="10" y="25"/>
                    <a:pt x="11" y="26"/>
                    <a:pt x="12" y="27"/>
                  </a:cubicBezTo>
                  <a:cubicBezTo>
                    <a:pt x="13" y="29"/>
                    <a:pt x="13" y="30"/>
                    <a:pt x="13" y="31"/>
                  </a:cubicBezTo>
                  <a:cubicBezTo>
                    <a:pt x="13" y="32"/>
                    <a:pt x="14" y="33"/>
                    <a:pt x="16" y="34"/>
                  </a:cubicBezTo>
                  <a:cubicBezTo>
                    <a:pt x="17" y="35"/>
                    <a:pt x="18" y="37"/>
                    <a:pt x="18" y="39"/>
                  </a:cubicBezTo>
                  <a:cubicBezTo>
                    <a:pt x="19" y="40"/>
                    <a:pt x="19" y="42"/>
                    <a:pt x="18" y="44"/>
                  </a:cubicBezTo>
                  <a:cubicBezTo>
                    <a:pt x="18" y="45"/>
                    <a:pt x="18" y="47"/>
                    <a:pt x="19" y="47"/>
                  </a:cubicBezTo>
                  <a:cubicBezTo>
                    <a:pt x="20" y="48"/>
                    <a:pt x="21" y="49"/>
                    <a:pt x="21" y="50"/>
                  </a:cubicBezTo>
                  <a:cubicBezTo>
                    <a:pt x="22" y="51"/>
                    <a:pt x="23" y="53"/>
                    <a:pt x="23" y="54"/>
                  </a:cubicBezTo>
                  <a:cubicBezTo>
                    <a:pt x="24" y="56"/>
                    <a:pt x="25" y="57"/>
                    <a:pt x="26" y="58"/>
                  </a:cubicBezTo>
                  <a:cubicBezTo>
                    <a:pt x="26" y="59"/>
                    <a:pt x="27" y="61"/>
                    <a:pt x="28" y="62"/>
                  </a:cubicBezTo>
                  <a:cubicBezTo>
                    <a:pt x="29" y="63"/>
                    <a:pt x="29" y="65"/>
                    <a:pt x="28" y="66"/>
                  </a:cubicBezTo>
                  <a:cubicBezTo>
                    <a:pt x="28" y="67"/>
                    <a:pt x="28" y="68"/>
                    <a:pt x="28" y="68"/>
                  </a:cubicBezTo>
                  <a:cubicBezTo>
                    <a:pt x="28" y="68"/>
                    <a:pt x="29" y="69"/>
                    <a:pt x="30" y="70"/>
                  </a:cubicBezTo>
                  <a:cubicBezTo>
                    <a:pt x="32" y="71"/>
                    <a:pt x="32" y="81"/>
                    <a:pt x="34" y="83"/>
                  </a:cubicBezTo>
                  <a:cubicBezTo>
                    <a:pt x="35" y="84"/>
                    <a:pt x="36" y="87"/>
                    <a:pt x="37" y="88"/>
                  </a:cubicBezTo>
                  <a:cubicBezTo>
                    <a:pt x="37" y="90"/>
                    <a:pt x="37" y="91"/>
                    <a:pt x="37" y="91"/>
                  </a:cubicBezTo>
                  <a:cubicBezTo>
                    <a:pt x="38" y="91"/>
                    <a:pt x="38" y="90"/>
                    <a:pt x="39" y="90"/>
                  </a:cubicBezTo>
                  <a:cubicBezTo>
                    <a:pt x="40" y="89"/>
                    <a:pt x="41" y="89"/>
                    <a:pt x="42" y="89"/>
                  </a:cubicBezTo>
                  <a:cubicBezTo>
                    <a:pt x="42" y="89"/>
                    <a:pt x="45" y="89"/>
                    <a:pt x="47" y="88"/>
                  </a:cubicBezTo>
                  <a:cubicBezTo>
                    <a:pt x="49" y="87"/>
                    <a:pt x="51" y="86"/>
                    <a:pt x="52" y="85"/>
                  </a:cubicBezTo>
                  <a:cubicBezTo>
                    <a:pt x="53" y="84"/>
                    <a:pt x="54" y="83"/>
                    <a:pt x="55" y="81"/>
                  </a:cubicBezTo>
                  <a:cubicBezTo>
                    <a:pt x="55" y="81"/>
                    <a:pt x="51" y="64"/>
                    <a:pt x="49" y="63"/>
                  </a:cubicBezTo>
                  <a:cubicBezTo>
                    <a:pt x="47" y="61"/>
                    <a:pt x="47" y="60"/>
                    <a:pt x="48" y="59"/>
                  </a:cubicBezTo>
                  <a:cubicBezTo>
                    <a:pt x="49" y="58"/>
                    <a:pt x="55" y="64"/>
                    <a:pt x="57" y="64"/>
                  </a:cubicBezTo>
                  <a:cubicBezTo>
                    <a:pt x="58" y="63"/>
                    <a:pt x="59" y="62"/>
                    <a:pt x="58" y="61"/>
                  </a:cubicBezTo>
                  <a:cubicBezTo>
                    <a:pt x="57" y="61"/>
                    <a:pt x="57" y="60"/>
                    <a:pt x="57" y="59"/>
                  </a:cubicBezTo>
                  <a:cubicBezTo>
                    <a:pt x="58" y="58"/>
                    <a:pt x="57" y="57"/>
                    <a:pt x="56" y="56"/>
                  </a:cubicBezTo>
                  <a:cubicBezTo>
                    <a:pt x="55" y="54"/>
                    <a:pt x="54" y="53"/>
                    <a:pt x="55" y="53"/>
                  </a:cubicBezTo>
                  <a:cubicBezTo>
                    <a:pt x="56" y="52"/>
                    <a:pt x="58" y="52"/>
                    <a:pt x="59" y="53"/>
                  </a:cubicBezTo>
                  <a:cubicBezTo>
                    <a:pt x="60" y="53"/>
                    <a:pt x="61" y="53"/>
                    <a:pt x="61" y="53"/>
                  </a:cubicBezTo>
                  <a:cubicBezTo>
                    <a:pt x="61" y="52"/>
                    <a:pt x="65" y="34"/>
                    <a:pt x="66" y="34"/>
                  </a:cubicBezTo>
                  <a:cubicBezTo>
                    <a:pt x="68" y="34"/>
                    <a:pt x="70" y="33"/>
                    <a:pt x="70" y="32"/>
                  </a:cubicBezTo>
                  <a:cubicBezTo>
                    <a:pt x="70" y="30"/>
                    <a:pt x="70" y="27"/>
                    <a:pt x="70" y="26"/>
                  </a:cubicBezTo>
                  <a:cubicBezTo>
                    <a:pt x="71" y="24"/>
                    <a:pt x="71" y="21"/>
                    <a:pt x="71" y="19"/>
                  </a:cubicBezTo>
                  <a:cubicBezTo>
                    <a:pt x="71" y="17"/>
                    <a:pt x="71" y="16"/>
                    <a:pt x="70" y="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3" name="Freeform 273"/>
            <p:cNvSpPr>
              <a:spLocks/>
            </p:cNvSpPr>
            <p:nvPr/>
          </p:nvSpPr>
          <p:spPr bwMode="gray">
            <a:xfrm>
              <a:off x="1370478" y="3794523"/>
              <a:ext cx="140128" cy="83162"/>
            </a:xfrm>
            <a:custGeom>
              <a:avLst/>
              <a:gdLst>
                <a:gd name="T0" fmla="*/ 65 w 30"/>
                <a:gd name="T1" fmla="*/ 45 h 17"/>
                <a:gd name="T2" fmla="*/ 72 w 30"/>
                <a:gd name="T3" fmla="*/ 42 h 17"/>
                <a:gd name="T4" fmla="*/ 79 w 30"/>
                <a:gd name="T5" fmla="*/ 38 h 17"/>
                <a:gd name="T6" fmla="*/ 86 w 30"/>
                <a:gd name="T7" fmla="*/ 35 h 17"/>
                <a:gd name="T8" fmla="*/ 86 w 30"/>
                <a:gd name="T9" fmla="*/ 31 h 17"/>
                <a:gd name="T10" fmla="*/ 82 w 30"/>
                <a:gd name="T11" fmla="*/ 21 h 17"/>
                <a:gd name="T12" fmla="*/ 79 w 30"/>
                <a:gd name="T13" fmla="*/ 10 h 17"/>
                <a:gd name="T14" fmla="*/ 89 w 30"/>
                <a:gd name="T15" fmla="*/ 7 h 17"/>
                <a:gd name="T16" fmla="*/ 93 w 30"/>
                <a:gd name="T17" fmla="*/ 7 h 17"/>
                <a:gd name="T18" fmla="*/ 100 w 30"/>
                <a:gd name="T19" fmla="*/ 14 h 17"/>
                <a:gd name="T20" fmla="*/ 93 w 30"/>
                <a:gd name="T21" fmla="*/ 3 h 17"/>
                <a:gd name="T22" fmla="*/ 100 w 30"/>
                <a:gd name="T23" fmla="*/ 7 h 17"/>
                <a:gd name="T24" fmla="*/ 96 w 30"/>
                <a:gd name="T25" fmla="*/ 3 h 17"/>
                <a:gd name="T26" fmla="*/ 93 w 30"/>
                <a:gd name="T27" fmla="*/ 7 h 17"/>
                <a:gd name="T28" fmla="*/ 86 w 30"/>
                <a:gd name="T29" fmla="*/ 14 h 17"/>
                <a:gd name="T30" fmla="*/ 76 w 30"/>
                <a:gd name="T31" fmla="*/ 21 h 17"/>
                <a:gd name="T32" fmla="*/ 62 w 30"/>
                <a:gd name="T33" fmla="*/ 14 h 17"/>
                <a:gd name="T34" fmla="*/ 52 w 30"/>
                <a:gd name="T35" fmla="*/ 0 h 17"/>
                <a:gd name="T36" fmla="*/ 45 w 30"/>
                <a:gd name="T37" fmla="*/ 0 h 17"/>
                <a:gd name="T38" fmla="*/ 38 w 30"/>
                <a:gd name="T39" fmla="*/ 7 h 17"/>
                <a:gd name="T40" fmla="*/ 21 w 30"/>
                <a:gd name="T41" fmla="*/ 14 h 17"/>
                <a:gd name="T42" fmla="*/ 17 w 30"/>
                <a:gd name="T43" fmla="*/ 17 h 17"/>
                <a:gd name="T44" fmla="*/ 17 w 30"/>
                <a:gd name="T45" fmla="*/ 28 h 17"/>
                <a:gd name="T46" fmla="*/ 7 w 30"/>
                <a:gd name="T47" fmla="*/ 17 h 17"/>
                <a:gd name="T48" fmla="*/ 24 w 30"/>
                <a:gd name="T49" fmla="*/ 42 h 17"/>
                <a:gd name="T50" fmla="*/ 41 w 30"/>
                <a:gd name="T51" fmla="*/ 56 h 17"/>
                <a:gd name="T52" fmla="*/ 45 w 30"/>
                <a:gd name="T53" fmla="*/ 59 h 17"/>
                <a:gd name="T54" fmla="*/ 52 w 30"/>
                <a:gd name="T55" fmla="*/ 52 h 17"/>
                <a:gd name="T56" fmla="*/ 65 w 30"/>
                <a:gd name="T57" fmla="*/ 45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17"/>
                <a:gd name="T89" fmla="*/ 30 w 30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17">
                  <a:moveTo>
                    <a:pt x="19" y="13"/>
                  </a:moveTo>
                  <a:cubicBezTo>
                    <a:pt x="20" y="12"/>
                    <a:pt x="20" y="12"/>
                    <a:pt x="21" y="12"/>
                  </a:cubicBezTo>
                  <a:cubicBezTo>
                    <a:pt x="21" y="13"/>
                    <a:pt x="22" y="12"/>
                    <a:pt x="23" y="11"/>
                  </a:cubicBezTo>
                  <a:cubicBezTo>
                    <a:pt x="24" y="11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5" y="8"/>
                    <a:pt x="24" y="7"/>
                    <a:pt x="24" y="6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27" y="2"/>
                    <a:pt x="27" y="3"/>
                    <a:pt x="27" y="2"/>
                  </a:cubicBezTo>
                  <a:cubicBezTo>
                    <a:pt x="26" y="1"/>
                    <a:pt x="29" y="4"/>
                    <a:pt x="29" y="4"/>
                  </a:cubicBezTo>
                  <a:cubicBezTo>
                    <a:pt x="28" y="3"/>
                    <a:pt x="27" y="2"/>
                    <a:pt x="27" y="1"/>
                  </a:cubicBezTo>
                  <a:cubicBezTo>
                    <a:pt x="27" y="0"/>
                    <a:pt x="30" y="3"/>
                    <a:pt x="29" y="2"/>
                  </a:cubicBezTo>
                  <a:cubicBezTo>
                    <a:pt x="29" y="2"/>
                    <a:pt x="28" y="1"/>
                    <a:pt x="28" y="1"/>
                  </a:cubicBezTo>
                  <a:cubicBezTo>
                    <a:pt x="28" y="1"/>
                    <a:pt x="27" y="1"/>
                    <a:pt x="27" y="2"/>
                  </a:cubicBezTo>
                  <a:cubicBezTo>
                    <a:pt x="26" y="2"/>
                    <a:pt x="25" y="3"/>
                    <a:pt x="25" y="4"/>
                  </a:cubicBezTo>
                  <a:cubicBezTo>
                    <a:pt x="24" y="5"/>
                    <a:pt x="23" y="6"/>
                    <a:pt x="22" y="6"/>
                  </a:cubicBezTo>
                  <a:cubicBezTo>
                    <a:pt x="21" y="6"/>
                    <a:pt x="19" y="5"/>
                    <a:pt x="18" y="4"/>
                  </a:cubicBezTo>
                  <a:cubicBezTo>
                    <a:pt x="17" y="3"/>
                    <a:pt x="15" y="1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1"/>
                    <a:pt x="12" y="2"/>
                    <a:pt x="11" y="2"/>
                  </a:cubicBezTo>
                  <a:cubicBezTo>
                    <a:pt x="9" y="3"/>
                    <a:pt x="8" y="3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0" y="2"/>
                    <a:pt x="2" y="5"/>
                  </a:cubicBezTo>
                  <a:cubicBezTo>
                    <a:pt x="4" y="8"/>
                    <a:pt x="6" y="11"/>
                    <a:pt x="7" y="12"/>
                  </a:cubicBezTo>
                  <a:cubicBezTo>
                    <a:pt x="8" y="13"/>
                    <a:pt x="10" y="15"/>
                    <a:pt x="12" y="16"/>
                  </a:cubicBezTo>
                  <a:cubicBezTo>
                    <a:pt x="12" y="16"/>
                    <a:pt x="12" y="16"/>
                    <a:pt x="13" y="17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4"/>
                    <a:pt x="18" y="13"/>
                    <a:pt x="19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4" name="Freeform 275"/>
            <p:cNvSpPr>
              <a:spLocks/>
            </p:cNvSpPr>
            <p:nvPr/>
          </p:nvSpPr>
          <p:spPr bwMode="gray">
            <a:xfrm>
              <a:off x="1473384" y="3906136"/>
              <a:ext cx="126991" cy="109424"/>
            </a:xfrm>
            <a:custGeom>
              <a:avLst/>
              <a:gdLst>
                <a:gd name="T0" fmla="*/ 63 w 28"/>
                <a:gd name="T1" fmla="*/ 71 h 22"/>
                <a:gd name="T2" fmla="*/ 63 w 28"/>
                <a:gd name="T3" fmla="*/ 53 h 22"/>
                <a:gd name="T4" fmla="*/ 70 w 28"/>
                <a:gd name="T5" fmla="*/ 35 h 22"/>
                <a:gd name="T6" fmla="*/ 83 w 28"/>
                <a:gd name="T7" fmla="*/ 32 h 22"/>
                <a:gd name="T8" fmla="*/ 93 w 28"/>
                <a:gd name="T9" fmla="*/ 32 h 22"/>
                <a:gd name="T10" fmla="*/ 90 w 28"/>
                <a:gd name="T11" fmla="*/ 25 h 22"/>
                <a:gd name="T12" fmla="*/ 83 w 28"/>
                <a:gd name="T13" fmla="*/ 7 h 22"/>
                <a:gd name="T14" fmla="*/ 76 w 28"/>
                <a:gd name="T15" fmla="*/ 0 h 22"/>
                <a:gd name="T16" fmla="*/ 73 w 28"/>
                <a:gd name="T17" fmla="*/ 4 h 22"/>
                <a:gd name="T18" fmla="*/ 66 w 28"/>
                <a:gd name="T19" fmla="*/ 14 h 22"/>
                <a:gd name="T20" fmla="*/ 63 w 28"/>
                <a:gd name="T21" fmla="*/ 25 h 22"/>
                <a:gd name="T22" fmla="*/ 56 w 28"/>
                <a:gd name="T23" fmla="*/ 25 h 22"/>
                <a:gd name="T24" fmla="*/ 43 w 28"/>
                <a:gd name="T25" fmla="*/ 25 h 22"/>
                <a:gd name="T26" fmla="*/ 33 w 28"/>
                <a:gd name="T27" fmla="*/ 21 h 22"/>
                <a:gd name="T28" fmla="*/ 23 w 28"/>
                <a:gd name="T29" fmla="*/ 21 h 22"/>
                <a:gd name="T30" fmla="*/ 7 w 28"/>
                <a:gd name="T31" fmla="*/ 28 h 22"/>
                <a:gd name="T32" fmla="*/ 0 w 28"/>
                <a:gd name="T33" fmla="*/ 32 h 22"/>
                <a:gd name="T34" fmla="*/ 0 w 28"/>
                <a:gd name="T35" fmla="*/ 35 h 22"/>
                <a:gd name="T36" fmla="*/ 3 w 28"/>
                <a:gd name="T37" fmla="*/ 57 h 22"/>
                <a:gd name="T38" fmla="*/ 13 w 28"/>
                <a:gd name="T39" fmla="*/ 67 h 22"/>
                <a:gd name="T40" fmla="*/ 37 w 28"/>
                <a:gd name="T41" fmla="*/ 74 h 22"/>
                <a:gd name="T42" fmla="*/ 43 w 28"/>
                <a:gd name="T43" fmla="*/ 78 h 22"/>
                <a:gd name="T44" fmla="*/ 53 w 28"/>
                <a:gd name="T45" fmla="*/ 74 h 22"/>
                <a:gd name="T46" fmla="*/ 63 w 28"/>
                <a:gd name="T47" fmla="*/ 71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"/>
                <a:gd name="T73" fmla="*/ 0 h 22"/>
                <a:gd name="T74" fmla="*/ 28 w 28"/>
                <a:gd name="T75" fmla="*/ 22 h 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" h="22">
                  <a:moveTo>
                    <a:pt x="19" y="20"/>
                  </a:moveTo>
                  <a:cubicBezTo>
                    <a:pt x="19" y="20"/>
                    <a:pt x="19" y="17"/>
                    <a:pt x="19" y="15"/>
                  </a:cubicBezTo>
                  <a:cubicBezTo>
                    <a:pt x="19" y="12"/>
                    <a:pt x="20" y="10"/>
                    <a:pt x="21" y="10"/>
                  </a:cubicBezTo>
                  <a:cubicBezTo>
                    <a:pt x="21" y="9"/>
                    <a:pt x="23" y="9"/>
                    <a:pt x="25" y="9"/>
                  </a:cubicBezTo>
                  <a:cubicBezTo>
                    <a:pt x="26" y="9"/>
                    <a:pt x="28" y="9"/>
                    <a:pt x="28" y="9"/>
                  </a:cubicBezTo>
                  <a:cubicBezTo>
                    <a:pt x="28" y="9"/>
                    <a:pt x="27" y="8"/>
                    <a:pt x="27" y="7"/>
                  </a:cubicBezTo>
                  <a:cubicBezTo>
                    <a:pt x="27" y="6"/>
                    <a:pt x="26" y="4"/>
                    <a:pt x="25" y="2"/>
                  </a:cubicBezTo>
                  <a:cubicBezTo>
                    <a:pt x="24" y="1"/>
                    <a:pt x="23" y="0"/>
                    <a:pt x="23" y="0"/>
                  </a:cubicBezTo>
                  <a:cubicBezTo>
                    <a:pt x="23" y="0"/>
                    <a:pt x="23" y="0"/>
                    <a:pt x="22" y="1"/>
                  </a:cubicBezTo>
                  <a:cubicBezTo>
                    <a:pt x="21" y="2"/>
                    <a:pt x="20" y="3"/>
                    <a:pt x="20" y="4"/>
                  </a:cubicBezTo>
                  <a:cubicBezTo>
                    <a:pt x="20" y="5"/>
                    <a:pt x="20" y="6"/>
                    <a:pt x="19" y="7"/>
                  </a:cubicBezTo>
                  <a:cubicBezTo>
                    <a:pt x="19" y="7"/>
                    <a:pt x="17" y="7"/>
                    <a:pt x="17" y="7"/>
                  </a:cubicBezTo>
                  <a:cubicBezTo>
                    <a:pt x="16" y="6"/>
                    <a:pt x="14" y="6"/>
                    <a:pt x="13" y="7"/>
                  </a:cubicBezTo>
                  <a:cubicBezTo>
                    <a:pt x="13" y="7"/>
                    <a:pt x="11" y="7"/>
                    <a:pt x="10" y="6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6" y="7"/>
                    <a:pt x="4" y="8"/>
                    <a:pt x="2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1" y="12"/>
                    <a:pt x="1" y="15"/>
                    <a:pt x="1" y="16"/>
                  </a:cubicBezTo>
                  <a:cubicBezTo>
                    <a:pt x="1" y="18"/>
                    <a:pt x="3" y="19"/>
                    <a:pt x="4" y="19"/>
                  </a:cubicBezTo>
                  <a:cubicBezTo>
                    <a:pt x="6" y="19"/>
                    <a:pt x="9" y="20"/>
                    <a:pt x="11" y="21"/>
                  </a:cubicBezTo>
                  <a:cubicBezTo>
                    <a:pt x="12" y="21"/>
                    <a:pt x="12" y="21"/>
                    <a:pt x="13" y="22"/>
                  </a:cubicBezTo>
                  <a:cubicBezTo>
                    <a:pt x="13" y="22"/>
                    <a:pt x="14" y="22"/>
                    <a:pt x="16" y="21"/>
                  </a:cubicBezTo>
                  <a:cubicBezTo>
                    <a:pt x="17" y="21"/>
                    <a:pt x="19" y="21"/>
                    <a:pt x="19" y="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5" name="Freeform 276"/>
            <p:cNvSpPr>
              <a:spLocks/>
            </p:cNvSpPr>
            <p:nvPr/>
          </p:nvSpPr>
          <p:spPr bwMode="gray">
            <a:xfrm>
              <a:off x="1433973" y="3842669"/>
              <a:ext cx="142318" cy="111613"/>
            </a:xfrm>
            <a:custGeom>
              <a:avLst/>
              <a:gdLst>
                <a:gd name="T0" fmla="*/ 53 w 32"/>
                <a:gd name="T1" fmla="*/ 68 h 22"/>
                <a:gd name="T2" fmla="*/ 63 w 32"/>
                <a:gd name="T3" fmla="*/ 68 h 22"/>
                <a:gd name="T4" fmla="*/ 73 w 32"/>
                <a:gd name="T5" fmla="*/ 72 h 22"/>
                <a:gd name="T6" fmla="*/ 86 w 32"/>
                <a:gd name="T7" fmla="*/ 72 h 22"/>
                <a:gd name="T8" fmla="*/ 93 w 32"/>
                <a:gd name="T9" fmla="*/ 72 h 22"/>
                <a:gd name="T10" fmla="*/ 96 w 32"/>
                <a:gd name="T11" fmla="*/ 61 h 22"/>
                <a:gd name="T12" fmla="*/ 103 w 32"/>
                <a:gd name="T13" fmla="*/ 50 h 22"/>
                <a:gd name="T14" fmla="*/ 106 w 32"/>
                <a:gd name="T15" fmla="*/ 47 h 22"/>
                <a:gd name="T16" fmla="*/ 99 w 32"/>
                <a:gd name="T17" fmla="*/ 40 h 22"/>
                <a:gd name="T18" fmla="*/ 89 w 32"/>
                <a:gd name="T19" fmla="*/ 32 h 22"/>
                <a:gd name="T20" fmla="*/ 73 w 32"/>
                <a:gd name="T21" fmla="*/ 25 h 22"/>
                <a:gd name="T22" fmla="*/ 63 w 32"/>
                <a:gd name="T23" fmla="*/ 18 h 22"/>
                <a:gd name="T24" fmla="*/ 53 w 32"/>
                <a:gd name="T25" fmla="*/ 7 h 22"/>
                <a:gd name="T26" fmla="*/ 40 w 32"/>
                <a:gd name="T27" fmla="*/ 0 h 22"/>
                <a:gd name="T28" fmla="*/ 33 w 32"/>
                <a:gd name="T29" fmla="*/ 4 h 22"/>
                <a:gd name="T30" fmla="*/ 27 w 32"/>
                <a:gd name="T31" fmla="*/ 7 h 22"/>
                <a:gd name="T32" fmla="*/ 20 w 32"/>
                <a:gd name="T33" fmla="*/ 11 h 22"/>
                <a:gd name="T34" fmla="*/ 7 w 32"/>
                <a:gd name="T35" fmla="*/ 18 h 22"/>
                <a:gd name="T36" fmla="*/ 0 w 32"/>
                <a:gd name="T37" fmla="*/ 25 h 22"/>
                <a:gd name="T38" fmla="*/ 13 w 32"/>
                <a:gd name="T39" fmla="*/ 40 h 22"/>
                <a:gd name="T40" fmla="*/ 23 w 32"/>
                <a:gd name="T41" fmla="*/ 61 h 22"/>
                <a:gd name="T42" fmla="*/ 30 w 32"/>
                <a:gd name="T43" fmla="*/ 79 h 22"/>
                <a:gd name="T44" fmla="*/ 36 w 32"/>
                <a:gd name="T45" fmla="*/ 75 h 22"/>
                <a:gd name="T46" fmla="*/ 53 w 32"/>
                <a:gd name="T47" fmla="*/ 68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22"/>
                <a:gd name="T74" fmla="*/ 32 w 32"/>
                <a:gd name="T75" fmla="*/ 22 h 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22">
                  <a:moveTo>
                    <a:pt x="16" y="19"/>
                  </a:moveTo>
                  <a:cubicBezTo>
                    <a:pt x="17" y="18"/>
                    <a:pt x="18" y="18"/>
                    <a:pt x="19" y="19"/>
                  </a:cubicBezTo>
                  <a:cubicBezTo>
                    <a:pt x="20" y="20"/>
                    <a:pt x="22" y="20"/>
                    <a:pt x="22" y="20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6" y="20"/>
                    <a:pt x="28" y="20"/>
                    <a:pt x="28" y="20"/>
                  </a:cubicBezTo>
                  <a:cubicBezTo>
                    <a:pt x="29" y="19"/>
                    <a:pt x="29" y="18"/>
                    <a:pt x="29" y="17"/>
                  </a:cubicBezTo>
                  <a:cubicBezTo>
                    <a:pt x="29" y="16"/>
                    <a:pt x="30" y="15"/>
                    <a:pt x="31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2"/>
                    <a:pt x="30" y="11"/>
                  </a:cubicBezTo>
                  <a:cubicBezTo>
                    <a:pt x="29" y="9"/>
                    <a:pt x="28" y="9"/>
                    <a:pt x="27" y="9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9" y="4"/>
                    <a:pt x="17" y="3"/>
                    <a:pt x="16" y="2"/>
                  </a:cubicBezTo>
                  <a:cubicBezTo>
                    <a:pt x="14" y="1"/>
                    <a:pt x="12" y="0"/>
                    <a:pt x="12" y="0"/>
                  </a:cubicBezTo>
                  <a:cubicBezTo>
                    <a:pt x="12" y="0"/>
                    <a:pt x="11" y="1"/>
                    <a:pt x="10" y="1"/>
                  </a:cubicBezTo>
                  <a:cubicBezTo>
                    <a:pt x="9" y="2"/>
                    <a:pt x="8" y="3"/>
                    <a:pt x="8" y="2"/>
                  </a:cubicBezTo>
                  <a:cubicBezTo>
                    <a:pt x="7" y="2"/>
                    <a:pt x="7" y="2"/>
                    <a:pt x="6" y="3"/>
                  </a:cubicBezTo>
                  <a:cubicBezTo>
                    <a:pt x="5" y="3"/>
                    <a:pt x="3" y="4"/>
                    <a:pt x="2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8"/>
                    <a:pt x="3" y="9"/>
                    <a:pt x="4" y="11"/>
                  </a:cubicBezTo>
                  <a:cubicBezTo>
                    <a:pt x="5" y="13"/>
                    <a:pt x="7" y="15"/>
                    <a:pt x="7" y="17"/>
                  </a:cubicBezTo>
                  <a:cubicBezTo>
                    <a:pt x="7" y="18"/>
                    <a:pt x="8" y="20"/>
                    <a:pt x="9" y="22"/>
                  </a:cubicBezTo>
                  <a:cubicBezTo>
                    <a:pt x="9" y="22"/>
                    <a:pt x="10" y="21"/>
                    <a:pt x="11" y="21"/>
                  </a:cubicBezTo>
                  <a:cubicBezTo>
                    <a:pt x="13" y="21"/>
                    <a:pt x="15" y="20"/>
                    <a:pt x="16" y="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6" name="Freeform 287"/>
            <p:cNvSpPr>
              <a:spLocks/>
            </p:cNvSpPr>
            <p:nvPr/>
          </p:nvSpPr>
          <p:spPr bwMode="gray">
            <a:xfrm>
              <a:off x="1361720" y="3621634"/>
              <a:ext cx="109475" cy="168512"/>
            </a:xfrm>
            <a:custGeom>
              <a:avLst/>
              <a:gdLst>
                <a:gd name="T0" fmla="*/ 31 w 23"/>
                <a:gd name="T1" fmla="*/ 111 h 34"/>
                <a:gd name="T2" fmla="*/ 38 w 23"/>
                <a:gd name="T3" fmla="*/ 100 h 34"/>
                <a:gd name="T4" fmla="*/ 52 w 23"/>
                <a:gd name="T5" fmla="*/ 86 h 34"/>
                <a:gd name="T6" fmla="*/ 62 w 23"/>
                <a:gd name="T7" fmla="*/ 75 h 34"/>
                <a:gd name="T8" fmla="*/ 65 w 23"/>
                <a:gd name="T9" fmla="*/ 86 h 34"/>
                <a:gd name="T10" fmla="*/ 72 w 23"/>
                <a:gd name="T11" fmla="*/ 90 h 34"/>
                <a:gd name="T12" fmla="*/ 79 w 23"/>
                <a:gd name="T13" fmla="*/ 68 h 34"/>
                <a:gd name="T14" fmla="*/ 79 w 23"/>
                <a:gd name="T15" fmla="*/ 50 h 34"/>
                <a:gd name="T16" fmla="*/ 69 w 23"/>
                <a:gd name="T17" fmla="*/ 36 h 34"/>
                <a:gd name="T18" fmla="*/ 58 w 23"/>
                <a:gd name="T19" fmla="*/ 29 h 34"/>
                <a:gd name="T20" fmla="*/ 45 w 23"/>
                <a:gd name="T21" fmla="*/ 22 h 34"/>
                <a:gd name="T22" fmla="*/ 27 w 23"/>
                <a:gd name="T23" fmla="*/ 14 h 34"/>
                <a:gd name="T24" fmla="*/ 17 w 23"/>
                <a:gd name="T25" fmla="*/ 4 h 34"/>
                <a:gd name="T26" fmla="*/ 10 w 23"/>
                <a:gd name="T27" fmla="*/ 11 h 34"/>
                <a:gd name="T28" fmla="*/ 24 w 23"/>
                <a:gd name="T29" fmla="*/ 32 h 34"/>
                <a:gd name="T30" fmla="*/ 41 w 23"/>
                <a:gd name="T31" fmla="*/ 36 h 34"/>
                <a:gd name="T32" fmla="*/ 52 w 23"/>
                <a:gd name="T33" fmla="*/ 39 h 34"/>
                <a:gd name="T34" fmla="*/ 52 w 23"/>
                <a:gd name="T35" fmla="*/ 54 h 34"/>
                <a:gd name="T36" fmla="*/ 45 w 23"/>
                <a:gd name="T37" fmla="*/ 61 h 34"/>
                <a:gd name="T38" fmla="*/ 27 w 23"/>
                <a:gd name="T39" fmla="*/ 68 h 34"/>
                <a:gd name="T40" fmla="*/ 10 w 23"/>
                <a:gd name="T41" fmla="*/ 83 h 34"/>
                <a:gd name="T42" fmla="*/ 3 w 23"/>
                <a:gd name="T43" fmla="*/ 97 h 34"/>
                <a:gd name="T44" fmla="*/ 7 w 23"/>
                <a:gd name="T45" fmla="*/ 111 h 34"/>
                <a:gd name="T46" fmla="*/ 21 w 23"/>
                <a:gd name="T47" fmla="*/ 122 h 34"/>
                <a:gd name="T48" fmla="*/ 31 w 23"/>
                <a:gd name="T49" fmla="*/ 111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"/>
                <a:gd name="T76" fmla="*/ 0 h 34"/>
                <a:gd name="T77" fmla="*/ 23 w 23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" h="34">
                  <a:moveTo>
                    <a:pt x="9" y="31"/>
                  </a:moveTo>
                  <a:cubicBezTo>
                    <a:pt x="9" y="30"/>
                    <a:pt x="10" y="29"/>
                    <a:pt x="11" y="28"/>
                  </a:cubicBezTo>
                  <a:cubicBezTo>
                    <a:pt x="13" y="27"/>
                    <a:pt x="14" y="25"/>
                    <a:pt x="15" y="24"/>
                  </a:cubicBezTo>
                  <a:cubicBezTo>
                    <a:pt x="15" y="23"/>
                    <a:pt x="17" y="22"/>
                    <a:pt x="18" y="21"/>
                  </a:cubicBezTo>
                  <a:cubicBezTo>
                    <a:pt x="19" y="21"/>
                    <a:pt x="19" y="22"/>
                    <a:pt x="19" y="24"/>
                  </a:cubicBezTo>
                  <a:cubicBezTo>
                    <a:pt x="19" y="26"/>
                    <a:pt x="20" y="26"/>
                    <a:pt x="21" y="25"/>
                  </a:cubicBezTo>
                  <a:cubicBezTo>
                    <a:pt x="22" y="23"/>
                    <a:pt x="23" y="20"/>
                    <a:pt x="23" y="19"/>
                  </a:cubicBezTo>
                  <a:cubicBezTo>
                    <a:pt x="23" y="18"/>
                    <a:pt x="23" y="16"/>
                    <a:pt x="23" y="14"/>
                  </a:cubicBezTo>
                  <a:cubicBezTo>
                    <a:pt x="22" y="13"/>
                    <a:pt x="21" y="11"/>
                    <a:pt x="20" y="10"/>
                  </a:cubicBezTo>
                  <a:cubicBezTo>
                    <a:pt x="19" y="10"/>
                    <a:pt x="17" y="8"/>
                    <a:pt x="17" y="8"/>
                  </a:cubicBezTo>
                  <a:cubicBezTo>
                    <a:pt x="17" y="7"/>
                    <a:pt x="15" y="6"/>
                    <a:pt x="13" y="6"/>
                  </a:cubicBezTo>
                  <a:cubicBezTo>
                    <a:pt x="11" y="6"/>
                    <a:pt x="9" y="5"/>
                    <a:pt x="8" y="4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0"/>
                    <a:pt x="3" y="1"/>
                    <a:pt x="3" y="3"/>
                  </a:cubicBezTo>
                  <a:cubicBezTo>
                    <a:pt x="4" y="5"/>
                    <a:pt x="5" y="7"/>
                    <a:pt x="7" y="9"/>
                  </a:cubicBezTo>
                  <a:cubicBezTo>
                    <a:pt x="9" y="10"/>
                    <a:pt x="11" y="11"/>
                    <a:pt x="12" y="10"/>
                  </a:cubicBezTo>
                  <a:cubicBezTo>
                    <a:pt x="13" y="9"/>
                    <a:pt x="14" y="10"/>
                    <a:pt x="15" y="11"/>
                  </a:cubicBezTo>
                  <a:cubicBezTo>
                    <a:pt x="16" y="12"/>
                    <a:pt x="16" y="14"/>
                    <a:pt x="15" y="15"/>
                  </a:cubicBezTo>
                  <a:cubicBezTo>
                    <a:pt x="15" y="16"/>
                    <a:pt x="14" y="17"/>
                    <a:pt x="13" y="17"/>
                  </a:cubicBezTo>
                  <a:cubicBezTo>
                    <a:pt x="12" y="17"/>
                    <a:pt x="10" y="18"/>
                    <a:pt x="8" y="19"/>
                  </a:cubicBezTo>
                  <a:cubicBezTo>
                    <a:pt x="7" y="20"/>
                    <a:pt x="4" y="22"/>
                    <a:pt x="3" y="23"/>
                  </a:cubicBezTo>
                  <a:cubicBezTo>
                    <a:pt x="2" y="25"/>
                    <a:pt x="1" y="26"/>
                    <a:pt x="1" y="27"/>
                  </a:cubicBezTo>
                  <a:cubicBezTo>
                    <a:pt x="0" y="27"/>
                    <a:pt x="1" y="29"/>
                    <a:pt x="2" y="31"/>
                  </a:cubicBezTo>
                  <a:cubicBezTo>
                    <a:pt x="3" y="33"/>
                    <a:pt x="5" y="34"/>
                    <a:pt x="6" y="34"/>
                  </a:cubicBezTo>
                  <a:cubicBezTo>
                    <a:pt x="8" y="33"/>
                    <a:pt x="9" y="32"/>
                    <a:pt x="9" y="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7" name="Freeform 259"/>
            <p:cNvSpPr>
              <a:spLocks/>
            </p:cNvSpPr>
            <p:nvPr/>
          </p:nvSpPr>
          <p:spPr bwMode="gray">
            <a:xfrm>
              <a:off x="2220005" y="3041687"/>
              <a:ext cx="256171" cy="223225"/>
            </a:xfrm>
            <a:custGeom>
              <a:avLst/>
              <a:gdLst>
                <a:gd name="T0" fmla="*/ 181 w 56"/>
                <a:gd name="T1" fmla="*/ 89 h 45"/>
                <a:gd name="T2" fmla="*/ 175 w 56"/>
                <a:gd name="T3" fmla="*/ 79 h 45"/>
                <a:gd name="T4" fmla="*/ 175 w 56"/>
                <a:gd name="T5" fmla="*/ 72 h 45"/>
                <a:gd name="T6" fmla="*/ 175 w 56"/>
                <a:gd name="T7" fmla="*/ 57 h 45"/>
                <a:gd name="T8" fmla="*/ 161 w 56"/>
                <a:gd name="T9" fmla="*/ 54 h 45"/>
                <a:gd name="T10" fmla="*/ 158 w 56"/>
                <a:gd name="T11" fmla="*/ 54 h 45"/>
                <a:gd name="T12" fmla="*/ 148 w 56"/>
                <a:gd name="T13" fmla="*/ 50 h 45"/>
                <a:gd name="T14" fmla="*/ 138 w 56"/>
                <a:gd name="T15" fmla="*/ 47 h 45"/>
                <a:gd name="T16" fmla="*/ 131 w 56"/>
                <a:gd name="T17" fmla="*/ 39 h 45"/>
                <a:gd name="T18" fmla="*/ 124 w 56"/>
                <a:gd name="T19" fmla="*/ 36 h 45"/>
                <a:gd name="T20" fmla="*/ 114 w 56"/>
                <a:gd name="T21" fmla="*/ 36 h 45"/>
                <a:gd name="T22" fmla="*/ 104 w 56"/>
                <a:gd name="T23" fmla="*/ 32 h 45"/>
                <a:gd name="T24" fmla="*/ 97 w 56"/>
                <a:gd name="T25" fmla="*/ 25 h 45"/>
                <a:gd name="T26" fmla="*/ 97 w 56"/>
                <a:gd name="T27" fmla="*/ 21 h 45"/>
                <a:gd name="T28" fmla="*/ 74 w 56"/>
                <a:gd name="T29" fmla="*/ 0 h 45"/>
                <a:gd name="T30" fmla="*/ 71 w 56"/>
                <a:gd name="T31" fmla="*/ 7 h 45"/>
                <a:gd name="T32" fmla="*/ 67 w 56"/>
                <a:gd name="T33" fmla="*/ 18 h 45"/>
                <a:gd name="T34" fmla="*/ 64 w 56"/>
                <a:gd name="T35" fmla="*/ 25 h 45"/>
                <a:gd name="T36" fmla="*/ 50 w 56"/>
                <a:gd name="T37" fmla="*/ 25 h 45"/>
                <a:gd name="T38" fmla="*/ 40 w 56"/>
                <a:gd name="T39" fmla="*/ 21 h 45"/>
                <a:gd name="T40" fmla="*/ 27 w 56"/>
                <a:gd name="T41" fmla="*/ 21 h 45"/>
                <a:gd name="T42" fmla="*/ 20 w 56"/>
                <a:gd name="T43" fmla="*/ 25 h 45"/>
                <a:gd name="T44" fmla="*/ 27 w 56"/>
                <a:gd name="T45" fmla="*/ 39 h 45"/>
                <a:gd name="T46" fmla="*/ 30 w 56"/>
                <a:gd name="T47" fmla="*/ 57 h 45"/>
                <a:gd name="T48" fmla="*/ 30 w 56"/>
                <a:gd name="T49" fmla="*/ 79 h 45"/>
                <a:gd name="T50" fmla="*/ 27 w 56"/>
                <a:gd name="T51" fmla="*/ 97 h 45"/>
                <a:gd name="T52" fmla="*/ 10 w 56"/>
                <a:gd name="T53" fmla="*/ 114 h 45"/>
                <a:gd name="T54" fmla="*/ 0 w 56"/>
                <a:gd name="T55" fmla="*/ 122 h 45"/>
                <a:gd name="T56" fmla="*/ 3 w 56"/>
                <a:gd name="T57" fmla="*/ 129 h 45"/>
                <a:gd name="T58" fmla="*/ 17 w 56"/>
                <a:gd name="T59" fmla="*/ 143 h 45"/>
                <a:gd name="T60" fmla="*/ 40 w 56"/>
                <a:gd name="T61" fmla="*/ 150 h 45"/>
                <a:gd name="T62" fmla="*/ 57 w 56"/>
                <a:gd name="T63" fmla="*/ 157 h 45"/>
                <a:gd name="T64" fmla="*/ 64 w 56"/>
                <a:gd name="T65" fmla="*/ 161 h 45"/>
                <a:gd name="T66" fmla="*/ 81 w 56"/>
                <a:gd name="T67" fmla="*/ 150 h 45"/>
                <a:gd name="T68" fmla="*/ 74 w 56"/>
                <a:gd name="T69" fmla="*/ 143 h 45"/>
                <a:gd name="T70" fmla="*/ 74 w 56"/>
                <a:gd name="T71" fmla="*/ 122 h 45"/>
                <a:gd name="T72" fmla="*/ 87 w 56"/>
                <a:gd name="T73" fmla="*/ 111 h 45"/>
                <a:gd name="T74" fmla="*/ 97 w 56"/>
                <a:gd name="T75" fmla="*/ 107 h 45"/>
                <a:gd name="T76" fmla="*/ 107 w 56"/>
                <a:gd name="T77" fmla="*/ 107 h 45"/>
                <a:gd name="T78" fmla="*/ 118 w 56"/>
                <a:gd name="T79" fmla="*/ 111 h 45"/>
                <a:gd name="T80" fmla="*/ 121 w 56"/>
                <a:gd name="T81" fmla="*/ 111 h 45"/>
                <a:gd name="T82" fmla="*/ 134 w 56"/>
                <a:gd name="T83" fmla="*/ 114 h 45"/>
                <a:gd name="T84" fmla="*/ 141 w 56"/>
                <a:gd name="T85" fmla="*/ 118 h 45"/>
                <a:gd name="T86" fmla="*/ 154 w 56"/>
                <a:gd name="T87" fmla="*/ 129 h 45"/>
                <a:gd name="T88" fmla="*/ 161 w 56"/>
                <a:gd name="T89" fmla="*/ 125 h 45"/>
                <a:gd name="T90" fmla="*/ 168 w 56"/>
                <a:gd name="T91" fmla="*/ 122 h 45"/>
                <a:gd name="T92" fmla="*/ 178 w 56"/>
                <a:gd name="T93" fmla="*/ 114 h 45"/>
                <a:gd name="T94" fmla="*/ 185 w 56"/>
                <a:gd name="T95" fmla="*/ 104 h 45"/>
                <a:gd name="T96" fmla="*/ 188 w 56"/>
                <a:gd name="T97" fmla="*/ 97 h 45"/>
                <a:gd name="T98" fmla="*/ 181 w 56"/>
                <a:gd name="T99" fmla="*/ 89 h 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6"/>
                <a:gd name="T151" fmla="*/ 0 h 45"/>
                <a:gd name="T152" fmla="*/ 56 w 56"/>
                <a:gd name="T153" fmla="*/ 45 h 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6" h="45">
                  <a:moveTo>
                    <a:pt x="54" y="25"/>
                  </a:moveTo>
                  <a:cubicBezTo>
                    <a:pt x="54" y="24"/>
                    <a:pt x="53" y="23"/>
                    <a:pt x="52" y="22"/>
                  </a:cubicBezTo>
                  <a:cubicBezTo>
                    <a:pt x="52" y="22"/>
                    <a:pt x="51" y="21"/>
                    <a:pt x="52" y="20"/>
                  </a:cubicBezTo>
                  <a:cubicBezTo>
                    <a:pt x="52" y="18"/>
                    <a:pt x="52" y="17"/>
                    <a:pt x="52" y="16"/>
                  </a:cubicBezTo>
                  <a:cubicBezTo>
                    <a:pt x="52" y="16"/>
                    <a:pt x="50" y="15"/>
                    <a:pt x="48" y="15"/>
                  </a:cubicBezTo>
                  <a:cubicBezTo>
                    <a:pt x="48" y="15"/>
                    <a:pt x="48" y="15"/>
                    <a:pt x="47" y="15"/>
                  </a:cubicBezTo>
                  <a:cubicBezTo>
                    <a:pt x="46" y="15"/>
                    <a:pt x="45" y="14"/>
                    <a:pt x="44" y="14"/>
                  </a:cubicBezTo>
                  <a:cubicBezTo>
                    <a:pt x="43" y="14"/>
                    <a:pt x="42" y="14"/>
                    <a:pt x="41" y="13"/>
                  </a:cubicBezTo>
                  <a:cubicBezTo>
                    <a:pt x="40" y="13"/>
                    <a:pt x="39" y="12"/>
                    <a:pt x="39" y="11"/>
                  </a:cubicBezTo>
                  <a:cubicBezTo>
                    <a:pt x="39" y="10"/>
                    <a:pt x="38" y="9"/>
                    <a:pt x="37" y="10"/>
                  </a:cubicBezTo>
                  <a:cubicBezTo>
                    <a:pt x="36" y="10"/>
                    <a:pt x="34" y="10"/>
                    <a:pt x="34" y="10"/>
                  </a:cubicBezTo>
                  <a:cubicBezTo>
                    <a:pt x="33" y="9"/>
                    <a:pt x="32" y="9"/>
                    <a:pt x="31" y="9"/>
                  </a:cubicBezTo>
                  <a:cubicBezTo>
                    <a:pt x="30" y="9"/>
                    <a:pt x="29" y="8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20" y="3"/>
                    <a:pt x="20" y="4"/>
                    <a:pt x="20" y="5"/>
                  </a:cubicBezTo>
                  <a:cubicBezTo>
                    <a:pt x="21" y="6"/>
                    <a:pt x="20" y="7"/>
                    <a:pt x="19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6"/>
                    <a:pt x="9" y="6"/>
                    <a:pt x="8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7" y="9"/>
                    <a:pt x="8" y="11"/>
                  </a:cubicBezTo>
                  <a:cubicBezTo>
                    <a:pt x="9" y="12"/>
                    <a:pt x="10" y="15"/>
                    <a:pt x="9" y="16"/>
                  </a:cubicBezTo>
                  <a:cubicBezTo>
                    <a:pt x="9" y="18"/>
                    <a:pt x="9" y="20"/>
                    <a:pt x="9" y="22"/>
                  </a:cubicBezTo>
                  <a:cubicBezTo>
                    <a:pt x="10" y="23"/>
                    <a:pt x="9" y="26"/>
                    <a:pt x="8" y="27"/>
                  </a:cubicBezTo>
                  <a:cubicBezTo>
                    <a:pt x="6" y="29"/>
                    <a:pt x="4" y="31"/>
                    <a:pt x="3" y="32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0" y="35"/>
                    <a:pt x="1" y="36"/>
                  </a:cubicBezTo>
                  <a:cubicBezTo>
                    <a:pt x="1" y="38"/>
                    <a:pt x="3" y="39"/>
                    <a:pt x="5" y="40"/>
                  </a:cubicBezTo>
                  <a:cubicBezTo>
                    <a:pt x="7" y="41"/>
                    <a:pt x="10" y="42"/>
                    <a:pt x="12" y="42"/>
                  </a:cubicBezTo>
                  <a:cubicBezTo>
                    <a:pt x="13" y="42"/>
                    <a:pt x="16" y="43"/>
                    <a:pt x="17" y="44"/>
                  </a:cubicBezTo>
                  <a:cubicBezTo>
                    <a:pt x="18" y="45"/>
                    <a:pt x="19" y="45"/>
                    <a:pt x="19" y="45"/>
                  </a:cubicBezTo>
                  <a:cubicBezTo>
                    <a:pt x="21" y="44"/>
                    <a:pt x="23" y="43"/>
                    <a:pt x="24" y="42"/>
                  </a:cubicBezTo>
                  <a:cubicBezTo>
                    <a:pt x="24" y="42"/>
                    <a:pt x="23" y="41"/>
                    <a:pt x="22" y="40"/>
                  </a:cubicBezTo>
                  <a:cubicBezTo>
                    <a:pt x="21" y="39"/>
                    <a:pt x="21" y="36"/>
                    <a:pt x="22" y="34"/>
                  </a:cubicBezTo>
                  <a:cubicBezTo>
                    <a:pt x="23" y="32"/>
                    <a:pt x="24" y="31"/>
                    <a:pt x="26" y="31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29" y="29"/>
                    <a:pt x="31" y="29"/>
                    <a:pt x="32" y="30"/>
                  </a:cubicBezTo>
                  <a:cubicBezTo>
                    <a:pt x="32" y="30"/>
                    <a:pt x="34" y="31"/>
                    <a:pt x="35" y="31"/>
                  </a:cubicBezTo>
                  <a:cubicBezTo>
                    <a:pt x="35" y="31"/>
                    <a:pt x="36" y="31"/>
                    <a:pt x="36" y="31"/>
                  </a:cubicBezTo>
                  <a:cubicBezTo>
                    <a:pt x="37" y="31"/>
                    <a:pt x="39" y="32"/>
                    <a:pt x="40" y="32"/>
                  </a:cubicBezTo>
                  <a:cubicBezTo>
                    <a:pt x="41" y="32"/>
                    <a:pt x="42" y="33"/>
                    <a:pt x="42" y="33"/>
                  </a:cubicBezTo>
                  <a:cubicBezTo>
                    <a:pt x="44" y="34"/>
                    <a:pt x="46" y="35"/>
                    <a:pt x="46" y="36"/>
                  </a:cubicBezTo>
                  <a:cubicBezTo>
                    <a:pt x="46" y="36"/>
                    <a:pt x="47" y="36"/>
                    <a:pt x="48" y="35"/>
                  </a:cubicBezTo>
                  <a:cubicBezTo>
                    <a:pt x="48" y="34"/>
                    <a:pt x="49" y="34"/>
                    <a:pt x="50" y="34"/>
                  </a:cubicBezTo>
                  <a:cubicBezTo>
                    <a:pt x="51" y="34"/>
                    <a:pt x="52" y="33"/>
                    <a:pt x="53" y="32"/>
                  </a:cubicBezTo>
                  <a:cubicBezTo>
                    <a:pt x="54" y="31"/>
                    <a:pt x="55" y="30"/>
                    <a:pt x="55" y="29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6" y="27"/>
                    <a:pt x="55" y="26"/>
                    <a:pt x="54" y="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8" name="Freeform 292"/>
            <p:cNvSpPr>
              <a:spLocks/>
            </p:cNvSpPr>
            <p:nvPr/>
          </p:nvSpPr>
          <p:spPr bwMode="gray">
            <a:xfrm>
              <a:off x="2355755" y="2991352"/>
              <a:ext cx="376595" cy="323895"/>
            </a:xfrm>
            <a:custGeom>
              <a:avLst/>
              <a:gdLst>
                <a:gd name="T0" fmla="*/ 267 w 82"/>
                <a:gd name="T1" fmla="*/ 117 h 66"/>
                <a:gd name="T2" fmla="*/ 247 w 82"/>
                <a:gd name="T3" fmla="*/ 110 h 66"/>
                <a:gd name="T4" fmla="*/ 267 w 82"/>
                <a:gd name="T5" fmla="*/ 103 h 66"/>
                <a:gd name="T6" fmla="*/ 263 w 82"/>
                <a:gd name="T7" fmla="*/ 96 h 66"/>
                <a:gd name="T8" fmla="*/ 263 w 82"/>
                <a:gd name="T9" fmla="*/ 78 h 66"/>
                <a:gd name="T10" fmla="*/ 257 w 82"/>
                <a:gd name="T11" fmla="*/ 71 h 66"/>
                <a:gd name="T12" fmla="*/ 209 w 82"/>
                <a:gd name="T13" fmla="*/ 74 h 66"/>
                <a:gd name="T14" fmla="*/ 196 w 82"/>
                <a:gd name="T15" fmla="*/ 74 h 66"/>
                <a:gd name="T16" fmla="*/ 186 w 82"/>
                <a:gd name="T17" fmla="*/ 53 h 66"/>
                <a:gd name="T18" fmla="*/ 186 w 82"/>
                <a:gd name="T19" fmla="*/ 32 h 66"/>
                <a:gd name="T20" fmla="*/ 182 w 82"/>
                <a:gd name="T21" fmla="*/ 7 h 66"/>
                <a:gd name="T22" fmla="*/ 169 w 82"/>
                <a:gd name="T23" fmla="*/ 11 h 66"/>
                <a:gd name="T24" fmla="*/ 152 w 82"/>
                <a:gd name="T25" fmla="*/ 4 h 66"/>
                <a:gd name="T26" fmla="*/ 132 w 82"/>
                <a:gd name="T27" fmla="*/ 0 h 66"/>
                <a:gd name="T28" fmla="*/ 108 w 82"/>
                <a:gd name="T29" fmla="*/ 11 h 66"/>
                <a:gd name="T30" fmla="*/ 88 w 82"/>
                <a:gd name="T31" fmla="*/ 18 h 66"/>
                <a:gd name="T32" fmla="*/ 71 w 82"/>
                <a:gd name="T33" fmla="*/ 21 h 66"/>
                <a:gd name="T34" fmla="*/ 51 w 82"/>
                <a:gd name="T35" fmla="*/ 39 h 66"/>
                <a:gd name="T36" fmla="*/ 34 w 82"/>
                <a:gd name="T37" fmla="*/ 60 h 66"/>
                <a:gd name="T38" fmla="*/ 7 w 82"/>
                <a:gd name="T39" fmla="*/ 57 h 66"/>
                <a:gd name="T40" fmla="*/ 0 w 82"/>
                <a:gd name="T41" fmla="*/ 64 h 66"/>
                <a:gd name="T42" fmla="*/ 17 w 82"/>
                <a:gd name="T43" fmla="*/ 74 h 66"/>
                <a:gd name="T44" fmla="*/ 34 w 82"/>
                <a:gd name="T45" fmla="*/ 78 h 66"/>
                <a:gd name="T46" fmla="*/ 51 w 82"/>
                <a:gd name="T47" fmla="*/ 89 h 66"/>
                <a:gd name="T48" fmla="*/ 64 w 82"/>
                <a:gd name="T49" fmla="*/ 92 h 66"/>
                <a:gd name="T50" fmla="*/ 78 w 82"/>
                <a:gd name="T51" fmla="*/ 110 h 66"/>
                <a:gd name="T52" fmla="*/ 84 w 82"/>
                <a:gd name="T53" fmla="*/ 128 h 66"/>
                <a:gd name="T54" fmla="*/ 95 w 82"/>
                <a:gd name="T55" fmla="*/ 142 h 66"/>
                <a:gd name="T56" fmla="*/ 122 w 82"/>
                <a:gd name="T57" fmla="*/ 152 h 66"/>
                <a:gd name="T58" fmla="*/ 142 w 82"/>
                <a:gd name="T59" fmla="*/ 152 h 66"/>
                <a:gd name="T60" fmla="*/ 159 w 82"/>
                <a:gd name="T61" fmla="*/ 177 h 66"/>
                <a:gd name="T62" fmla="*/ 169 w 82"/>
                <a:gd name="T63" fmla="*/ 195 h 66"/>
                <a:gd name="T64" fmla="*/ 182 w 82"/>
                <a:gd name="T65" fmla="*/ 213 h 66"/>
                <a:gd name="T66" fmla="*/ 193 w 82"/>
                <a:gd name="T67" fmla="*/ 234 h 66"/>
                <a:gd name="T68" fmla="*/ 206 w 82"/>
                <a:gd name="T69" fmla="*/ 202 h 66"/>
                <a:gd name="T70" fmla="*/ 226 w 82"/>
                <a:gd name="T71" fmla="*/ 184 h 66"/>
                <a:gd name="T72" fmla="*/ 223 w 82"/>
                <a:gd name="T73" fmla="*/ 160 h 66"/>
                <a:gd name="T74" fmla="*/ 247 w 82"/>
                <a:gd name="T75" fmla="*/ 160 h 66"/>
                <a:gd name="T76" fmla="*/ 274 w 82"/>
                <a:gd name="T77" fmla="*/ 145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2"/>
                <a:gd name="T118" fmla="*/ 0 h 66"/>
                <a:gd name="T119" fmla="*/ 82 w 82"/>
                <a:gd name="T120" fmla="*/ 66 h 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2" h="66">
                  <a:moveTo>
                    <a:pt x="81" y="37"/>
                  </a:moveTo>
                  <a:cubicBezTo>
                    <a:pt x="80" y="35"/>
                    <a:pt x="79" y="33"/>
                    <a:pt x="79" y="33"/>
                  </a:cubicBezTo>
                  <a:cubicBezTo>
                    <a:pt x="79" y="33"/>
                    <a:pt x="77" y="33"/>
                    <a:pt x="76" y="33"/>
                  </a:cubicBezTo>
                  <a:cubicBezTo>
                    <a:pt x="75" y="33"/>
                    <a:pt x="74" y="32"/>
                    <a:pt x="73" y="31"/>
                  </a:cubicBezTo>
                  <a:cubicBezTo>
                    <a:pt x="73" y="31"/>
                    <a:pt x="74" y="31"/>
                    <a:pt x="75" y="31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0" y="29"/>
                    <a:pt x="81" y="28"/>
                    <a:pt x="81" y="27"/>
                  </a:cubicBezTo>
                  <a:cubicBezTo>
                    <a:pt x="81" y="27"/>
                    <a:pt x="80" y="27"/>
                    <a:pt x="78" y="27"/>
                  </a:cubicBezTo>
                  <a:cubicBezTo>
                    <a:pt x="77" y="27"/>
                    <a:pt x="76" y="27"/>
                    <a:pt x="76" y="26"/>
                  </a:cubicBezTo>
                  <a:cubicBezTo>
                    <a:pt x="76" y="25"/>
                    <a:pt x="77" y="23"/>
                    <a:pt x="78" y="22"/>
                  </a:cubicBezTo>
                  <a:cubicBezTo>
                    <a:pt x="80" y="20"/>
                    <a:pt x="80" y="19"/>
                    <a:pt x="80" y="19"/>
                  </a:cubicBezTo>
                  <a:cubicBezTo>
                    <a:pt x="79" y="19"/>
                    <a:pt x="78" y="19"/>
                    <a:pt x="76" y="20"/>
                  </a:cubicBezTo>
                  <a:cubicBezTo>
                    <a:pt x="75" y="21"/>
                    <a:pt x="72" y="21"/>
                    <a:pt x="70" y="21"/>
                  </a:cubicBezTo>
                  <a:cubicBezTo>
                    <a:pt x="68" y="21"/>
                    <a:pt x="64" y="21"/>
                    <a:pt x="62" y="21"/>
                  </a:cubicBezTo>
                  <a:cubicBezTo>
                    <a:pt x="60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7" y="21"/>
                    <a:pt x="57" y="20"/>
                    <a:pt x="57" y="19"/>
                  </a:cubicBezTo>
                  <a:cubicBezTo>
                    <a:pt x="57" y="18"/>
                    <a:pt x="56" y="16"/>
                    <a:pt x="55" y="15"/>
                  </a:cubicBezTo>
                  <a:cubicBezTo>
                    <a:pt x="55" y="13"/>
                    <a:pt x="54" y="12"/>
                    <a:pt x="55" y="11"/>
                  </a:cubicBezTo>
                  <a:cubicBezTo>
                    <a:pt x="56" y="10"/>
                    <a:pt x="56" y="9"/>
                    <a:pt x="55" y="9"/>
                  </a:cubicBezTo>
                  <a:cubicBezTo>
                    <a:pt x="54" y="8"/>
                    <a:pt x="54" y="7"/>
                    <a:pt x="54" y="5"/>
                  </a:cubicBezTo>
                  <a:cubicBezTo>
                    <a:pt x="55" y="4"/>
                    <a:pt x="54" y="3"/>
                    <a:pt x="54" y="2"/>
                  </a:cubicBezTo>
                  <a:cubicBezTo>
                    <a:pt x="53" y="2"/>
                    <a:pt x="52" y="2"/>
                    <a:pt x="52" y="2"/>
                  </a:cubicBezTo>
                  <a:cubicBezTo>
                    <a:pt x="52" y="2"/>
                    <a:pt x="51" y="2"/>
                    <a:pt x="50" y="3"/>
                  </a:cubicBezTo>
                  <a:cubicBezTo>
                    <a:pt x="50" y="4"/>
                    <a:pt x="48" y="4"/>
                    <a:pt x="48" y="3"/>
                  </a:cubicBezTo>
                  <a:cubicBezTo>
                    <a:pt x="47" y="2"/>
                    <a:pt x="46" y="1"/>
                    <a:pt x="45" y="1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2" y="0"/>
                    <a:pt x="41" y="0"/>
                    <a:pt x="39" y="0"/>
                  </a:cubicBezTo>
                  <a:cubicBezTo>
                    <a:pt x="37" y="0"/>
                    <a:pt x="35" y="0"/>
                    <a:pt x="35" y="1"/>
                  </a:cubicBezTo>
                  <a:cubicBezTo>
                    <a:pt x="34" y="2"/>
                    <a:pt x="33" y="3"/>
                    <a:pt x="32" y="3"/>
                  </a:cubicBezTo>
                  <a:cubicBezTo>
                    <a:pt x="31" y="3"/>
                    <a:pt x="29" y="4"/>
                    <a:pt x="28" y="4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20" y="6"/>
                    <a:pt x="18" y="6"/>
                    <a:pt x="17" y="7"/>
                  </a:cubicBezTo>
                  <a:cubicBezTo>
                    <a:pt x="16" y="8"/>
                    <a:pt x="15" y="9"/>
                    <a:pt x="15" y="11"/>
                  </a:cubicBezTo>
                  <a:cubicBezTo>
                    <a:pt x="15" y="12"/>
                    <a:pt x="14" y="14"/>
                    <a:pt x="14" y="15"/>
                  </a:cubicBezTo>
                  <a:cubicBezTo>
                    <a:pt x="13" y="16"/>
                    <a:pt x="11" y="17"/>
                    <a:pt x="10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5" y="16"/>
                    <a:pt x="3" y="16"/>
                    <a:pt x="2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3" y="20"/>
                    <a:pt x="4" y="20"/>
                    <a:pt x="5" y="21"/>
                  </a:cubicBezTo>
                  <a:cubicBezTo>
                    <a:pt x="5" y="21"/>
                    <a:pt x="7" y="21"/>
                    <a:pt x="8" y="21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0" y="23"/>
                    <a:pt x="11" y="24"/>
                    <a:pt x="12" y="24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6" y="25"/>
                    <a:pt x="17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6"/>
                    <a:pt x="23" y="27"/>
                    <a:pt x="23" y="27"/>
                  </a:cubicBezTo>
                  <a:cubicBezTo>
                    <a:pt x="23" y="28"/>
                    <a:pt x="23" y="29"/>
                    <a:pt x="23" y="31"/>
                  </a:cubicBezTo>
                  <a:cubicBezTo>
                    <a:pt x="22" y="32"/>
                    <a:pt x="23" y="33"/>
                    <a:pt x="23" y="33"/>
                  </a:cubicBezTo>
                  <a:cubicBezTo>
                    <a:pt x="24" y="34"/>
                    <a:pt x="25" y="35"/>
                    <a:pt x="25" y="36"/>
                  </a:cubicBezTo>
                  <a:cubicBezTo>
                    <a:pt x="26" y="37"/>
                    <a:pt x="27" y="38"/>
                    <a:pt x="27" y="38"/>
                  </a:cubicBezTo>
                  <a:cubicBezTo>
                    <a:pt x="27" y="38"/>
                    <a:pt x="27" y="39"/>
                    <a:pt x="28" y="40"/>
                  </a:cubicBezTo>
                  <a:cubicBezTo>
                    <a:pt x="29" y="41"/>
                    <a:pt x="31" y="42"/>
                    <a:pt x="33" y="43"/>
                  </a:cubicBezTo>
                  <a:cubicBezTo>
                    <a:pt x="34" y="44"/>
                    <a:pt x="35" y="44"/>
                    <a:pt x="36" y="43"/>
                  </a:cubicBezTo>
                  <a:cubicBezTo>
                    <a:pt x="36" y="42"/>
                    <a:pt x="37" y="42"/>
                    <a:pt x="38" y="42"/>
                  </a:cubicBezTo>
                  <a:cubicBezTo>
                    <a:pt x="39" y="42"/>
                    <a:pt x="41" y="42"/>
                    <a:pt x="42" y="43"/>
                  </a:cubicBezTo>
                  <a:cubicBezTo>
                    <a:pt x="43" y="43"/>
                    <a:pt x="44" y="44"/>
                    <a:pt x="45" y="45"/>
                  </a:cubicBezTo>
                  <a:cubicBezTo>
                    <a:pt x="46" y="46"/>
                    <a:pt x="47" y="48"/>
                    <a:pt x="47" y="50"/>
                  </a:cubicBezTo>
                  <a:cubicBezTo>
                    <a:pt x="48" y="53"/>
                    <a:pt x="48" y="54"/>
                    <a:pt x="48" y="54"/>
                  </a:cubicBezTo>
                  <a:cubicBezTo>
                    <a:pt x="48" y="54"/>
                    <a:pt x="49" y="54"/>
                    <a:pt x="50" y="55"/>
                  </a:cubicBezTo>
                  <a:cubicBezTo>
                    <a:pt x="52" y="55"/>
                    <a:pt x="53" y="56"/>
                    <a:pt x="54" y="57"/>
                  </a:cubicBezTo>
                  <a:cubicBezTo>
                    <a:pt x="55" y="58"/>
                    <a:pt x="55" y="59"/>
                    <a:pt x="54" y="60"/>
                  </a:cubicBezTo>
                  <a:cubicBezTo>
                    <a:pt x="54" y="61"/>
                    <a:pt x="55" y="63"/>
                    <a:pt x="56" y="64"/>
                  </a:cubicBezTo>
                  <a:cubicBezTo>
                    <a:pt x="56" y="65"/>
                    <a:pt x="57" y="66"/>
                    <a:pt x="57" y="66"/>
                  </a:cubicBezTo>
                  <a:cubicBezTo>
                    <a:pt x="57" y="66"/>
                    <a:pt x="58" y="64"/>
                    <a:pt x="59" y="62"/>
                  </a:cubicBezTo>
                  <a:cubicBezTo>
                    <a:pt x="60" y="61"/>
                    <a:pt x="61" y="58"/>
                    <a:pt x="61" y="57"/>
                  </a:cubicBezTo>
                  <a:cubicBezTo>
                    <a:pt x="62" y="57"/>
                    <a:pt x="63" y="55"/>
                    <a:pt x="65" y="55"/>
                  </a:cubicBezTo>
                  <a:cubicBezTo>
                    <a:pt x="66" y="55"/>
                    <a:pt x="67" y="53"/>
                    <a:pt x="67" y="52"/>
                  </a:cubicBezTo>
                  <a:cubicBezTo>
                    <a:pt x="67" y="51"/>
                    <a:pt x="66" y="49"/>
                    <a:pt x="66" y="48"/>
                  </a:cubicBezTo>
                  <a:cubicBezTo>
                    <a:pt x="65" y="46"/>
                    <a:pt x="65" y="45"/>
                    <a:pt x="66" y="45"/>
                  </a:cubicBezTo>
                  <a:cubicBezTo>
                    <a:pt x="67" y="44"/>
                    <a:pt x="69" y="44"/>
                    <a:pt x="69" y="45"/>
                  </a:cubicBezTo>
                  <a:cubicBezTo>
                    <a:pt x="70" y="45"/>
                    <a:pt x="72" y="46"/>
                    <a:pt x="73" y="45"/>
                  </a:cubicBezTo>
                  <a:cubicBezTo>
                    <a:pt x="75" y="45"/>
                    <a:pt x="77" y="44"/>
                    <a:pt x="78" y="44"/>
                  </a:cubicBezTo>
                  <a:cubicBezTo>
                    <a:pt x="79" y="43"/>
                    <a:pt x="80" y="42"/>
                    <a:pt x="81" y="41"/>
                  </a:cubicBezTo>
                  <a:cubicBezTo>
                    <a:pt x="82" y="41"/>
                    <a:pt x="82" y="39"/>
                    <a:pt x="81" y="3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9" name="Freeform 216"/>
            <p:cNvSpPr>
              <a:spLocks/>
            </p:cNvSpPr>
            <p:nvPr/>
          </p:nvSpPr>
          <p:spPr bwMode="gray">
            <a:xfrm>
              <a:off x="2027329" y="2956337"/>
              <a:ext cx="236466" cy="256051"/>
            </a:xfrm>
            <a:custGeom>
              <a:avLst/>
              <a:gdLst>
                <a:gd name="T0" fmla="*/ 167 w 52"/>
                <a:gd name="T1" fmla="*/ 159 h 51"/>
                <a:gd name="T2" fmla="*/ 171 w 52"/>
                <a:gd name="T3" fmla="*/ 141 h 51"/>
                <a:gd name="T4" fmla="*/ 171 w 52"/>
                <a:gd name="T5" fmla="*/ 119 h 51"/>
                <a:gd name="T6" fmla="*/ 167 w 52"/>
                <a:gd name="T7" fmla="*/ 101 h 51"/>
                <a:gd name="T8" fmla="*/ 161 w 52"/>
                <a:gd name="T9" fmla="*/ 87 h 51"/>
                <a:gd name="T10" fmla="*/ 151 w 52"/>
                <a:gd name="T11" fmla="*/ 83 h 51"/>
                <a:gd name="T12" fmla="*/ 141 w 52"/>
                <a:gd name="T13" fmla="*/ 76 h 51"/>
                <a:gd name="T14" fmla="*/ 131 w 52"/>
                <a:gd name="T15" fmla="*/ 65 h 51"/>
                <a:gd name="T16" fmla="*/ 114 w 52"/>
                <a:gd name="T17" fmla="*/ 65 h 51"/>
                <a:gd name="T18" fmla="*/ 100 w 52"/>
                <a:gd name="T19" fmla="*/ 61 h 51"/>
                <a:gd name="T20" fmla="*/ 94 w 52"/>
                <a:gd name="T21" fmla="*/ 47 h 51"/>
                <a:gd name="T22" fmla="*/ 94 w 52"/>
                <a:gd name="T23" fmla="*/ 29 h 51"/>
                <a:gd name="T24" fmla="*/ 80 w 52"/>
                <a:gd name="T25" fmla="*/ 18 h 51"/>
                <a:gd name="T26" fmla="*/ 67 w 52"/>
                <a:gd name="T27" fmla="*/ 18 h 51"/>
                <a:gd name="T28" fmla="*/ 50 w 52"/>
                <a:gd name="T29" fmla="*/ 18 h 51"/>
                <a:gd name="T30" fmla="*/ 37 w 52"/>
                <a:gd name="T31" fmla="*/ 7 h 51"/>
                <a:gd name="T32" fmla="*/ 37 w 52"/>
                <a:gd name="T33" fmla="*/ 0 h 51"/>
                <a:gd name="T34" fmla="*/ 33 w 52"/>
                <a:gd name="T35" fmla="*/ 7 h 51"/>
                <a:gd name="T36" fmla="*/ 23 w 52"/>
                <a:gd name="T37" fmla="*/ 18 h 51"/>
                <a:gd name="T38" fmla="*/ 17 w 52"/>
                <a:gd name="T39" fmla="*/ 32 h 51"/>
                <a:gd name="T40" fmla="*/ 17 w 52"/>
                <a:gd name="T41" fmla="*/ 54 h 51"/>
                <a:gd name="T42" fmla="*/ 20 w 52"/>
                <a:gd name="T43" fmla="*/ 76 h 51"/>
                <a:gd name="T44" fmla="*/ 20 w 52"/>
                <a:gd name="T45" fmla="*/ 90 h 51"/>
                <a:gd name="T46" fmla="*/ 7 w 52"/>
                <a:gd name="T47" fmla="*/ 97 h 51"/>
                <a:gd name="T48" fmla="*/ 0 w 52"/>
                <a:gd name="T49" fmla="*/ 101 h 51"/>
                <a:gd name="T50" fmla="*/ 7 w 52"/>
                <a:gd name="T51" fmla="*/ 105 h 51"/>
                <a:gd name="T52" fmla="*/ 23 w 52"/>
                <a:gd name="T53" fmla="*/ 123 h 51"/>
                <a:gd name="T54" fmla="*/ 37 w 52"/>
                <a:gd name="T55" fmla="*/ 137 h 51"/>
                <a:gd name="T56" fmla="*/ 54 w 52"/>
                <a:gd name="T57" fmla="*/ 144 h 51"/>
                <a:gd name="T58" fmla="*/ 67 w 52"/>
                <a:gd name="T59" fmla="*/ 152 h 51"/>
                <a:gd name="T60" fmla="*/ 74 w 52"/>
                <a:gd name="T61" fmla="*/ 159 h 51"/>
                <a:gd name="T62" fmla="*/ 84 w 52"/>
                <a:gd name="T63" fmla="*/ 162 h 51"/>
                <a:gd name="T64" fmla="*/ 97 w 52"/>
                <a:gd name="T65" fmla="*/ 170 h 51"/>
                <a:gd name="T66" fmla="*/ 114 w 52"/>
                <a:gd name="T67" fmla="*/ 177 h 51"/>
                <a:gd name="T68" fmla="*/ 134 w 52"/>
                <a:gd name="T69" fmla="*/ 180 h 51"/>
                <a:gd name="T70" fmla="*/ 141 w 52"/>
                <a:gd name="T71" fmla="*/ 184 h 51"/>
                <a:gd name="T72" fmla="*/ 151 w 52"/>
                <a:gd name="T73" fmla="*/ 177 h 51"/>
                <a:gd name="T74" fmla="*/ 167 w 52"/>
                <a:gd name="T75" fmla="*/ 159 h 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51"/>
                <a:gd name="T116" fmla="*/ 52 w 52"/>
                <a:gd name="T117" fmla="*/ 51 h 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51">
                  <a:moveTo>
                    <a:pt x="50" y="44"/>
                  </a:moveTo>
                  <a:cubicBezTo>
                    <a:pt x="51" y="43"/>
                    <a:pt x="52" y="40"/>
                    <a:pt x="51" y="39"/>
                  </a:cubicBezTo>
                  <a:cubicBezTo>
                    <a:pt x="51" y="37"/>
                    <a:pt x="51" y="35"/>
                    <a:pt x="51" y="33"/>
                  </a:cubicBezTo>
                  <a:cubicBezTo>
                    <a:pt x="52" y="32"/>
                    <a:pt x="51" y="29"/>
                    <a:pt x="50" y="28"/>
                  </a:cubicBezTo>
                  <a:cubicBezTo>
                    <a:pt x="49" y="26"/>
                    <a:pt x="48" y="24"/>
                    <a:pt x="48" y="24"/>
                  </a:cubicBezTo>
                  <a:cubicBezTo>
                    <a:pt x="48" y="24"/>
                    <a:pt x="47" y="24"/>
                    <a:pt x="45" y="23"/>
                  </a:cubicBezTo>
                  <a:cubicBezTo>
                    <a:pt x="43" y="23"/>
                    <a:pt x="42" y="22"/>
                    <a:pt x="42" y="21"/>
                  </a:cubicBezTo>
                  <a:cubicBezTo>
                    <a:pt x="42" y="20"/>
                    <a:pt x="40" y="18"/>
                    <a:pt x="39" y="18"/>
                  </a:cubicBezTo>
                  <a:cubicBezTo>
                    <a:pt x="37" y="17"/>
                    <a:pt x="35" y="17"/>
                    <a:pt x="34" y="18"/>
                  </a:cubicBezTo>
                  <a:cubicBezTo>
                    <a:pt x="34" y="19"/>
                    <a:pt x="32" y="19"/>
                    <a:pt x="30" y="17"/>
                  </a:cubicBezTo>
                  <a:cubicBezTo>
                    <a:pt x="29" y="16"/>
                    <a:pt x="28" y="14"/>
                    <a:pt x="28" y="13"/>
                  </a:cubicBezTo>
                  <a:cubicBezTo>
                    <a:pt x="28" y="11"/>
                    <a:pt x="28" y="10"/>
                    <a:pt x="28" y="8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23" y="5"/>
                    <a:pt x="21" y="5"/>
                    <a:pt x="20" y="5"/>
                  </a:cubicBezTo>
                  <a:cubicBezTo>
                    <a:pt x="20" y="6"/>
                    <a:pt x="17" y="5"/>
                    <a:pt x="15" y="5"/>
                  </a:cubicBezTo>
                  <a:cubicBezTo>
                    <a:pt x="14" y="4"/>
                    <a:pt x="12" y="3"/>
                    <a:pt x="11" y="2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9" y="3"/>
                    <a:pt x="7" y="4"/>
                    <a:pt x="7" y="5"/>
                  </a:cubicBez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5" y="13"/>
                    <a:pt x="5" y="15"/>
                  </a:cubicBezTo>
                  <a:cubicBezTo>
                    <a:pt x="6" y="16"/>
                    <a:pt x="6" y="19"/>
                    <a:pt x="6" y="21"/>
                  </a:cubicBezTo>
                  <a:cubicBezTo>
                    <a:pt x="6" y="22"/>
                    <a:pt x="6" y="24"/>
                    <a:pt x="6" y="25"/>
                  </a:cubicBezTo>
                  <a:cubicBezTo>
                    <a:pt x="5" y="26"/>
                    <a:pt x="4" y="27"/>
                    <a:pt x="2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8"/>
                    <a:pt x="1" y="28"/>
                    <a:pt x="2" y="29"/>
                  </a:cubicBezTo>
                  <a:cubicBezTo>
                    <a:pt x="3" y="30"/>
                    <a:pt x="5" y="32"/>
                    <a:pt x="7" y="34"/>
                  </a:cubicBezTo>
                  <a:cubicBezTo>
                    <a:pt x="9" y="36"/>
                    <a:pt x="11" y="38"/>
                    <a:pt x="11" y="38"/>
                  </a:cubicBezTo>
                  <a:cubicBezTo>
                    <a:pt x="12" y="39"/>
                    <a:pt x="14" y="40"/>
                    <a:pt x="16" y="40"/>
                  </a:cubicBezTo>
                  <a:cubicBezTo>
                    <a:pt x="17" y="40"/>
                    <a:pt x="19" y="41"/>
                    <a:pt x="20" y="42"/>
                  </a:cubicBezTo>
                  <a:cubicBezTo>
                    <a:pt x="20" y="43"/>
                    <a:pt x="21" y="44"/>
                    <a:pt x="22" y="44"/>
                  </a:cubicBezTo>
                  <a:cubicBezTo>
                    <a:pt x="22" y="44"/>
                    <a:pt x="24" y="45"/>
                    <a:pt x="25" y="45"/>
                  </a:cubicBezTo>
                  <a:cubicBezTo>
                    <a:pt x="26" y="46"/>
                    <a:pt x="28" y="47"/>
                    <a:pt x="29" y="47"/>
                  </a:cubicBezTo>
                  <a:cubicBezTo>
                    <a:pt x="30" y="48"/>
                    <a:pt x="32" y="49"/>
                    <a:pt x="34" y="49"/>
                  </a:cubicBezTo>
                  <a:cubicBezTo>
                    <a:pt x="36" y="49"/>
                    <a:pt x="39" y="49"/>
                    <a:pt x="40" y="50"/>
                  </a:cubicBezTo>
                  <a:cubicBezTo>
                    <a:pt x="41" y="51"/>
                    <a:pt x="42" y="51"/>
                    <a:pt x="42" y="51"/>
                  </a:cubicBezTo>
                  <a:cubicBezTo>
                    <a:pt x="42" y="51"/>
                    <a:pt x="43" y="50"/>
                    <a:pt x="45" y="49"/>
                  </a:cubicBezTo>
                  <a:cubicBezTo>
                    <a:pt x="46" y="48"/>
                    <a:pt x="48" y="46"/>
                    <a:pt x="50" y="4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0" name="Freeform 246"/>
            <p:cNvSpPr>
              <a:spLocks/>
            </p:cNvSpPr>
            <p:nvPr/>
          </p:nvSpPr>
          <p:spPr bwMode="gray">
            <a:xfrm>
              <a:off x="1952886" y="3096399"/>
              <a:ext cx="444469" cy="509914"/>
            </a:xfrm>
            <a:custGeom>
              <a:avLst/>
              <a:gdLst>
                <a:gd name="T0" fmla="*/ 299 w 96"/>
                <a:gd name="T1" fmla="*/ 201 h 102"/>
                <a:gd name="T2" fmla="*/ 285 w 96"/>
                <a:gd name="T3" fmla="*/ 176 h 102"/>
                <a:gd name="T4" fmla="*/ 272 w 96"/>
                <a:gd name="T5" fmla="*/ 151 h 102"/>
                <a:gd name="T6" fmla="*/ 261 w 96"/>
                <a:gd name="T7" fmla="*/ 122 h 102"/>
                <a:gd name="T8" fmla="*/ 238 w 96"/>
                <a:gd name="T9" fmla="*/ 111 h 102"/>
                <a:gd name="T10" fmla="*/ 200 w 96"/>
                <a:gd name="T11" fmla="*/ 90 h 102"/>
                <a:gd name="T12" fmla="*/ 190 w 96"/>
                <a:gd name="T13" fmla="*/ 79 h 102"/>
                <a:gd name="T14" fmla="*/ 153 w 96"/>
                <a:gd name="T15" fmla="*/ 68 h 102"/>
                <a:gd name="T16" fmla="*/ 129 w 96"/>
                <a:gd name="T17" fmla="*/ 57 h 102"/>
                <a:gd name="T18" fmla="*/ 109 w 96"/>
                <a:gd name="T19" fmla="*/ 43 h 102"/>
                <a:gd name="T20" fmla="*/ 78 w 96"/>
                <a:gd name="T21" fmla="*/ 22 h 102"/>
                <a:gd name="T22" fmla="*/ 54 w 96"/>
                <a:gd name="T23" fmla="*/ 0 h 102"/>
                <a:gd name="T24" fmla="*/ 27 w 96"/>
                <a:gd name="T25" fmla="*/ 18 h 102"/>
                <a:gd name="T26" fmla="*/ 0 w 96"/>
                <a:gd name="T27" fmla="*/ 32 h 102"/>
                <a:gd name="T28" fmla="*/ 0 w 96"/>
                <a:gd name="T29" fmla="*/ 57 h 102"/>
                <a:gd name="T30" fmla="*/ 0 w 96"/>
                <a:gd name="T31" fmla="*/ 72 h 102"/>
                <a:gd name="T32" fmla="*/ 20 w 96"/>
                <a:gd name="T33" fmla="*/ 97 h 102"/>
                <a:gd name="T34" fmla="*/ 41 w 96"/>
                <a:gd name="T35" fmla="*/ 108 h 102"/>
                <a:gd name="T36" fmla="*/ 65 w 96"/>
                <a:gd name="T37" fmla="*/ 122 h 102"/>
                <a:gd name="T38" fmla="*/ 65 w 96"/>
                <a:gd name="T39" fmla="*/ 154 h 102"/>
                <a:gd name="T40" fmla="*/ 58 w 96"/>
                <a:gd name="T41" fmla="*/ 172 h 102"/>
                <a:gd name="T42" fmla="*/ 82 w 96"/>
                <a:gd name="T43" fmla="*/ 176 h 102"/>
                <a:gd name="T44" fmla="*/ 92 w 96"/>
                <a:gd name="T45" fmla="*/ 194 h 102"/>
                <a:gd name="T46" fmla="*/ 112 w 96"/>
                <a:gd name="T47" fmla="*/ 197 h 102"/>
                <a:gd name="T48" fmla="*/ 132 w 96"/>
                <a:gd name="T49" fmla="*/ 258 h 102"/>
                <a:gd name="T50" fmla="*/ 143 w 96"/>
                <a:gd name="T51" fmla="*/ 266 h 102"/>
                <a:gd name="T52" fmla="*/ 166 w 96"/>
                <a:gd name="T53" fmla="*/ 330 h 102"/>
                <a:gd name="T54" fmla="*/ 163 w 96"/>
                <a:gd name="T55" fmla="*/ 359 h 102"/>
                <a:gd name="T56" fmla="*/ 194 w 96"/>
                <a:gd name="T57" fmla="*/ 355 h 102"/>
                <a:gd name="T58" fmla="*/ 224 w 96"/>
                <a:gd name="T59" fmla="*/ 327 h 102"/>
                <a:gd name="T60" fmla="*/ 251 w 96"/>
                <a:gd name="T61" fmla="*/ 273 h 102"/>
                <a:gd name="T62" fmla="*/ 299 w 96"/>
                <a:gd name="T63" fmla="*/ 276 h 102"/>
                <a:gd name="T64" fmla="*/ 323 w 96"/>
                <a:gd name="T65" fmla="*/ 269 h 102"/>
                <a:gd name="T66" fmla="*/ 319 w 96"/>
                <a:gd name="T67" fmla="*/ 244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6"/>
                <a:gd name="T103" fmla="*/ 0 h 102"/>
                <a:gd name="T104" fmla="*/ 96 w 96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6" h="102">
                  <a:moveTo>
                    <a:pt x="94" y="68"/>
                  </a:moveTo>
                  <a:cubicBezTo>
                    <a:pt x="93" y="67"/>
                    <a:pt x="88" y="57"/>
                    <a:pt x="88" y="56"/>
                  </a:cubicBezTo>
                  <a:cubicBezTo>
                    <a:pt x="87" y="54"/>
                    <a:pt x="87" y="53"/>
                    <a:pt x="86" y="52"/>
                  </a:cubicBezTo>
                  <a:cubicBezTo>
                    <a:pt x="85" y="52"/>
                    <a:pt x="85" y="50"/>
                    <a:pt x="84" y="49"/>
                  </a:cubicBezTo>
                  <a:cubicBezTo>
                    <a:pt x="84" y="47"/>
                    <a:pt x="83" y="46"/>
                    <a:pt x="83" y="45"/>
                  </a:cubicBezTo>
                  <a:cubicBezTo>
                    <a:pt x="82" y="44"/>
                    <a:pt x="81" y="42"/>
                    <a:pt x="80" y="42"/>
                  </a:cubicBezTo>
                  <a:cubicBezTo>
                    <a:pt x="80" y="42"/>
                    <a:pt x="78" y="40"/>
                    <a:pt x="78" y="38"/>
                  </a:cubicBezTo>
                  <a:cubicBezTo>
                    <a:pt x="77" y="36"/>
                    <a:pt x="77" y="34"/>
                    <a:pt x="77" y="34"/>
                  </a:cubicBezTo>
                  <a:cubicBezTo>
                    <a:pt x="77" y="34"/>
                    <a:pt x="76" y="34"/>
                    <a:pt x="75" y="33"/>
                  </a:cubicBezTo>
                  <a:cubicBezTo>
                    <a:pt x="74" y="32"/>
                    <a:pt x="71" y="31"/>
                    <a:pt x="70" y="31"/>
                  </a:cubicBezTo>
                  <a:cubicBezTo>
                    <a:pt x="68" y="31"/>
                    <a:pt x="65" y="30"/>
                    <a:pt x="63" y="29"/>
                  </a:cubicBezTo>
                  <a:cubicBezTo>
                    <a:pt x="61" y="28"/>
                    <a:pt x="59" y="27"/>
                    <a:pt x="59" y="25"/>
                  </a:cubicBezTo>
                  <a:cubicBezTo>
                    <a:pt x="58" y="24"/>
                    <a:pt x="58" y="23"/>
                    <a:pt x="58" y="23"/>
                  </a:cubicBezTo>
                  <a:cubicBezTo>
                    <a:pt x="58" y="23"/>
                    <a:pt x="57" y="23"/>
                    <a:pt x="56" y="22"/>
                  </a:cubicBezTo>
                  <a:cubicBezTo>
                    <a:pt x="55" y="21"/>
                    <a:pt x="52" y="21"/>
                    <a:pt x="50" y="21"/>
                  </a:cubicBezTo>
                  <a:cubicBezTo>
                    <a:pt x="48" y="21"/>
                    <a:pt x="46" y="20"/>
                    <a:pt x="45" y="19"/>
                  </a:cubicBezTo>
                  <a:cubicBezTo>
                    <a:pt x="44" y="19"/>
                    <a:pt x="42" y="18"/>
                    <a:pt x="41" y="17"/>
                  </a:cubicBezTo>
                  <a:cubicBezTo>
                    <a:pt x="40" y="17"/>
                    <a:pt x="38" y="16"/>
                    <a:pt x="38" y="16"/>
                  </a:cubicBezTo>
                  <a:cubicBezTo>
                    <a:pt x="37" y="16"/>
                    <a:pt x="36" y="15"/>
                    <a:pt x="36" y="14"/>
                  </a:cubicBezTo>
                  <a:cubicBezTo>
                    <a:pt x="35" y="13"/>
                    <a:pt x="33" y="12"/>
                    <a:pt x="32" y="12"/>
                  </a:cubicBezTo>
                  <a:cubicBezTo>
                    <a:pt x="30" y="12"/>
                    <a:pt x="28" y="11"/>
                    <a:pt x="27" y="10"/>
                  </a:cubicBezTo>
                  <a:cubicBezTo>
                    <a:pt x="27" y="10"/>
                    <a:pt x="25" y="8"/>
                    <a:pt x="23" y="6"/>
                  </a:cubicBezTo>
                  <a:cubicBezTo>
                    <a:pt x="21" y="4"/>
                    <a:pt x="19" y="2"/>
                    <a:pt x="18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5" y="0"/>
                    <a:pt x="13" y="1"/>
                  </a:cubicBezTo>
                  <a:cubicBezTo>
                    <a:pt x="12" y="2"/>
                    <a:pt x="10" y="4"/>
                    <a:pt x="8" y="5"/>
                  </a:cubicBezTo>
                  <a:cubicBezTo>
                    <a:pt x="7" y="6"/>
                    <a:pt x="4" y="7"/>
                    <a:pt x="3" y="8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3"/>
                    <a:pt x="1" y="15"/>
                    <a:pt x="0" y="16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1" y="23"/>
                    <a:pt x="2" y="24"/>
                  </a:cubicBezTo>
                  <a:cubicBezTo>
                    <a:pt x="2" y="25"/>
                    <a:pt x="4" y="26"/>
                    <a:pt x="6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9"/>
                    <a:pt x="11" y="29"/>
                    <a:pt x="12" y="30"/>
                  </a:cubicBezTo>
                  <a:cubicBezTo>
                    <a:pt x="13" y="30"/>
                    <a:pt x="15" y="31"/>
                    <a:pt x="16" y="31"/>
                  </a:cubicBezTo>
                  <a:cubicBezTo>
                    <a:pt x="17" y="32"/>
                    <a:pt x="18" y="33"/>
                    <a:pt x="19" y="34"/>
                  </a:cubicBezTo>
                  <a:cubicBezTo>
                    <a:pt x="20" y="35"/>
                    <a:pt x="21" y="37"/>
                    <a:pt x="20" y="38"/>
                  </a:cubicBezTo>
                  <a:cubicBezTo>
                    <a:pt x="20" y="40"/>
                    <a:pt x="19" y="42"/>
                    <a:pt x="19" y="43"/>
                  </a:cubicBezTo>
                  <a:cubicBezTo>
                    <a:pt x="18" y="44"/>
                    <a:pt x="17" y="45"/>
                    <a:pt x="17" y="46"/>
                  </a:cubicBezTo>
                  <a:cubicBezTo>
                    <a:pt x="17" y="47"/>
                    <a:pt x="17" y="48"/>
                    <a:pt x="17" y="48"/>
                  </a:cubicBezTo>
                  <a:cubicBezTo>
                    <a:pt x="18" y="49"/>
                    <a:pt x="19" y="49"/>
                    <a:pt x="20" y="48"/>
                  </a:cubicBezTo>
                  <a:cubicBezTo>
                    <a:pt x="21" y="48"/>
                    <a:pt x="23" y="48"/>
                    <a:pt x="24" y="49"/>
                  </a:cubicBezTo>
                  <a:cubicBezTo>
                    <a:pt x="25" y="49"/>
                    <a:pt x="26" y="50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27" y="54"/>
                    <a:pt x="29" y="54"/>
                    <a:pt x="30" y="55"/>
                  </a:cubicBezTo>
                  <a:cubicBezTo>
                    <a:pt x="32" y="55"/>
                    <a:pt x="33" y="55"/>
                    <a:pt x="33" y="55"/>
                  </a:cubicBezTo>
                  <a:cubicBezTo>
                    <a:pt x="34" y="56"/>
                    <a:pt x="34" y="57"/>
                    <a:pt x="34" y="58"/>
                  </a:cubicBezTo>
                  <a:cubicBezTo>
                    <a:pt x="34" y="59"/>
                    <a:pt x="38" y="70"/>
                    <a:pt x="39" y="72"/>
                  </a:cubicBezTo>
                  <a:cubicBezTo>
                    <a:pt x="39" y="74"/>
                    <a:pt x="40" y="75"/>
                    <a:pt x="40" y="75"/>
                  </a:cubicBezTo>
                  <a:cubicBezTo>
                    <a:pt x="40" y="75"/>
                    <a:pt x="41" y="74"/>
                    <a:pt x="42" y="74"/>
                  </a:cubicBezTo>
                  <a:cubicBezTo>
                    <a:pt x="43" y="74"/>
                    <a:pt x="47" y="85"/>
                    <a:pt x="48" y="87"/>
                  </a:cubicBezTo>
                  <a:cubicBezTo>
                    <a:pt x="49" y="88"/>
                    <a:pt x="49" y="90"/>
                    <a:pt x="49" y="92"/>
                  </a:cubicBezTo>
                  <a:cubicBezTo>
                    <a:pt x="50" y="93"/>
                    <a:pt x="49" y="95"/>
                    <a:pt x="48" y="96"/>
                  </a:cubicBezTo>
                  <a:cubicBezTo>
                    <a:pt x="47" y="97"/>
                    <a:pt x="47" y="98"/>
                    <a:pt x="48" y="100"/>
                  </a:cubicBezTo>
                  <a:cubicBezTo>
                    <a:pt x="49" y="101"/>
                    <a:pt x="51" y="102"/>
                    <a:pt x="53" y="102"/>
                  </a:cubicBezTo>
                  <a:cubicBezTo>
                    <a:pt x="55" y="102"/>
                    <a:pt x="57" y="101"/>
                    <a:pt x="57" y="99"/>
                  </a:cubicBezTo>
                  <a:cubicBezTo>
                    <a:pt x="57" y="97"/>
                    <a:pt x="58" y="95"/>
                    <a:pt x="59" y="94"/>
                  </a:cubicBezTo>
                  <a:cubicBezTo>
                    <a:pt x="61" y="92"/>
                    <a:pt x="64" y="91"/>
                    <a:pt x="66" y="91"/>
                  </a:cubicBezTo>
                  <a:cubicBezTo>
                    <a:pt x="69" y="91"/>
                    <a:pt x="69" y="79"/>
                    <a:pt x="70" y="78"/>
                  </a:cubicBezTo>
                  <a:cubicBezTo>
                    <a:pt x="71" y="76"/>
                    <a:pt x="73" y="75"/>
                    <a:pt x="74" y="76"/>
                  </a:cubicBezTo>
                  <a:cubicBezTo>
                    <a:pt x="76" y="77"/>
                    <a:pt x="79" y="78"/>
                    <a:pt x="81" y="78"/>
                  </a:cubicBezTo>
                  <a:cubicBezTo>
                    <a:pt x="83" y="78"/>
                    <a:pt x="86" y="78"/>
                    <a:pt x="88" y="77"/>
                  </a:cubicBezTo>
                  <a:cubicBezTo>
                    <a:pt x="90" y="77"/>
                    <a:pt x="92" y="76"/>
                    <a:pt x="93" y="75"/>
                  </a:cubicBezTo>
                  <a:cubicBezTo>
                    <a:pt x="94" y="75"/>
                    <a:pt x="94" y="75"/>
                    <a:pt x="95" y="75"/>
                  </a:cubicBezTo>
                  <a:cubicBezTo>
                    <a:pt x="95" y="75"/>
                    <a:pt x="95" y="74"/>
                    <a:pt x="95" y="72"/>
                  </a:cubicBezTo>
                  <a:cubicBezTo>
                    <a:pt x="96" y="71"/>
                    <a:pt x="95" y="69"/>
                    <a:pt x="94" y="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1" name="Freeform 249"/>
            <p:cNvSpPr>
              <a:spLocks/>
            </p:cNvSpPr>
            <p:nvPr/>
          </p:nvSpPr>
          <p:spPr bwMode="gray">
            <a:xfrm>
              <a:off x="2132425" y="2722169"/>
              <a:ext cx="420385" cy="280125"/>
            </a:xfrm>
            <a:custGeom>
              <a:avLst/>
              <a:gdLst>
                <a:gd name="T0" fmla="*/ 292 w 90"/>
                <a:gd name="T1" fmla="*/ 50 h 56"/>
                <a:gd name="T2" fmla="*/ 269 w 90"/>
                <a:gd name="T3" fmla="*/ 29 h 56"/>
                <a:gd name="T4" fmla="*/ 252 w 90"/>
                <a:gd name="T5" fmla="*/ 21 h 56"/>
                <a:gd name="T6" fmla="*/ 224 w 90"/>
                <a:gd name="T7" fmla="*/ 0 h 56"/>
                <a:gd name="T8" fmla="*/ 194 w 90"/>
                <a:gd name="T9" fmla="*/ 14 h 56"/>
                <a:gd name="T10" fmla="*/ 170 w 90"/>
                <a:gd name="T11" fmla="*/ 14 h 56"/>
                <a:gd name="T12" fmla="*/ 150 w 90"/>
                <a:gd name="T13" fmla="*/ 14 h 56"/>
                <a:gd name="T14" fmla="*/ 139 w 90"/>
                <a:gd name="T15" fmla="*/ 29 h 56"/>
                <a:gd name="T16" fmla="*/ 126 w 90"/>
                <a:gd name="T17" fmla="*/ 25 h 56"/>
                <a:gd name="T18" fmla="*/ 112 w 90"/>
                <a:gd name="T19" fmla="*/ 21 h 56"/>
                <a:gd name="T20" fmla="*/ 99 w 90"/>
                <a:gd name="T21" fmla="*/ 32 h 56"/>
                <a:gd name="T22" fmla="*/ 82 w 90"/>
                <a:gd name="T23" fmla="*/ 46 h 56"/>
                <a:gd name="T24" fmla="*/ 41 w 90"/>
                <a:gd name="T25" fmla="*/ 68 h 56"/>
                <a:gd name="T26" fmla="*/ 10 w 90"/>
                <a:gd name="T27" fmla="*/ 82 h 56"/>
                <a:gd name="T28" fmla="*/ 0 w 90"/>
                <a:gd name="T29" fmla="*/ 89 h 56"/>
                <a:gd name="T30" fmla="*/ 10 w 90"/>
                <a:gd name="T31" fmla="*/ 107 h 56"/>
                <a:gd name="T32" fmla="*/ 10 w 90"/>
                <a:gd name="T33" fmla="*/ 121 h 56"/>
                <a:gd name="T34" fmla="*/ 48 w 90"/>
                <a:gd name="T35" fmla="*/ 150 h 56"/>
                <a:gd name="T36" fmla="*/ 61 w 90"/>
                <a:gd name="T37" fmla="*/ 179 h 56"/>
                <a:gd name="T38" fmla="*/ 78 w 90"/>
                <a:gd name="T39" fmla="*/ 196 h 56"/>
                <a:gd name="T40" fmla="*/ 116 w 90"/>
                <a:gd name="T41" fmla="*/ 182 h 56"/>
                <a:gd name="T42" fmla="*/ 126 w 90"/>
                <a:gd name="T43" fmla="*/ 186 h 56"/>
                <a:gd name="T44" fmla="*/ 136 w 90"/>
                <a:gd name="T45" fmla="*/ 200 h 56"/>
                <a:gd name="T46" fmla="*/ 156 w 90"/>
                <a:gd name="T47" fmla="*/ 182 h 56"/>
                <a:gd name="T48" fmla="*/ 160 w 90"/>
                <a:gd name="T49" fmla="*/ 161 h 56"/>
                <a:gd name="T50" fmla="*/ 180 w 90"/>
                <a:gd name="T51" fmla="*/ 143 h 56"/>
                <a:gd name="T52" fmla="*/ 187 w 90"/>
                <a:gd name="T53" fmla="*/ 107 h 56"/>
                <a:gd name="T54" fmla="*/ 207 w 90"/>
                <a:gd name="T55" fmla="*/ 96 h 56"/>
                <a:gd name="T56" fmla="*/ 235 w 90"/>
                <a:gd name="T57" fmla="*/ 104 h 56"/>
                <a:gd name="T58" fmla="*/ 252 w 90"/>
                <a:gd name="T59" fmla="*/ 86 h 56"/>
                <a:gd name="T60" fmla="*/ 265 w 90"/>
                <a:gd name="T61" fmla="*/ 75 h 56"/>
                <a:gd name="T62" fmla="*/ 289 w 90"/>
                <a:gd name="T63" fmla="*/ 79 h 56"/>
                <a:gd name="T64" fmla="*/ 303 w 90"/>
                <a:gd name="T65" fmla="*/ 64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"/>
                <a:gd name="T100" fmla="*/ 0 h 56"/>
                <a:gd name="T101" fmla="*/ 90 w 90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" h="56">
                  <a:moveTo>
                    <a:pt x="89" y="18"/>
                  </a:moveTo>
                  <a:cubicBezTo>
                    <a:pt x="89" y="17"/>
                    <a:pt x="87" y="15"/>
                    <a:pt x="86" y="14"/>
                  </a:cubicBezTo>
                  <a:cubicBezTo>
                    <a:pt x="85" y="13"/>
                    <a:pt x="83" y="11"/>
                    <a:pt x="81" y="10"/>
                  </a:cubicBezTo>
                  <a:cubicBezTo>
                    <a:pt x="80" y="9"/>
                    <a:pt x="79" y="8"/>
                    <a:pt x="79" y="8"/>
                  </a:cubicBezTo>
                  <a:cubicBezTo>
                    <a:pt x="79" y="8"/>
                    <a:pt x="78" y="8"/>
                    <a:pt x="77" y="7"/>
                  </a:cubicBezTo>
                  <a:cubicBezTo>
                    <a:pt x="76" y="6"/>
                    <a:pt x="74" y="6"/>
                    <a:pt x="74" y="6"/>
                  </a:cubicBezTo>
                  <a:cubicBezTo>
                    <a:pt x="73" y="6"/>
                    <a:pt x="71" y="4"/>
                    <a:pt x="70" y="3"/>
                  </a:cubicBezTo>
                  <a:cubicBezTo>
                    <a:pt x="69" y="1"/>
                    <a:pt x="67" y="0"/>
                    <a:pt x="66" y="0"/>
                  </a:cubicBezTo>
                  <a:cubicBezTo>
                    <a:pt x="66" y="0"/>
                    <a:pt x="64" y="1"/>
                    <a:pt x="62" y="2"/>
                  </a:cubicBezTo>
                  <a:cubicBezTo>
                    <a:pt x="61" y="3"/>
                    <a:pt x="59" y="3"/>
                    <a:pt x="57" y="4"/>
                  </a:cubicBezTo>
                  <a:cubicBezTo>
                    <a:pt x="56" y="4"/>
                    <a:pt x="53" y="4"/>
                    <a:pt x="52" y="4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50" y="4"/>
                    <a:pt x="49" y="4"/>
                    <a:pt x="47" y="4"/>
                  </a:cubicBezTo>
                  <a:cubicBezTo>
                    <a:pt x="46" y="4"/>
                    <a:pt x="45" y="4"/>
                    <a:pt x="44" y="4"/>
                  </a:cubicBezTo>
                  <a:cubicBezTo>
                    <a:pt x="44" y="5"/>
                    <a:pt x="43" y="6"/>
                    <a:pt x="43" y="7"/>
                  </a:cubicBezTo>
                  <a:cubicBezTo>
                    <a:pt x="42" y="7"/>
                    <a:pt x="41" y="8"/>
                    <a:pt x="41" y="8"/>
                  </a:cubicBezTo>
                  <a:cubicBezTo>
                    <a:pt x="40" y="8"/>
                    <a:pt x="39" y="8"/>
                    <a:pt x="38" y="8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6" y="7"/>
                    <a:pt x="36" y="7"/>
                    <a:pt x="35" y="7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2" y="6"/>
                    <a:pt x="31" y="6"/>
                    <a:pt x="31" y="7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8" y="9"/>
                    <a:pt x="27" y="10"/>
                    <a:pt x="27" y="10"/>
                  </a:cubicBezTo>
                  <a:cubicBezTo>
                    <a:pt x="27" y="10"/>
                    <a:pt x="26" y="11"/>
                    <a:pt x="24" y="13"/>
                  </a:cubicBezTo>
                  <a:cubicBezTo>
                    <a:pt x="23" y="15"/>
                    <a:pt x="20" y="17"/>
                    <a:pt x="18" y="18"/>
                  </a:cubicBezTo>
                  <a:cubicBezTo>
                    <a:pt x="16" y="18"/>
                    <a:pt x="14" y="19"/>
                    <a:pt x="12" y="19"/>
                  </a:cubicBezTo>
                  <a:cubicBezTo>
                    <a:pt x="11" y="18"/>
                    <a:pt x="8" y="19"/>
                    <a:pt x="7" y="20"/>
                  </a:cubicBezTo>
                  <a:cubicBezTo>
                    <a:pt x="5" y="21"/>
                    <a:pt x="3" y="22"/>
                    <a:pt x="3" y="23"/>
                  </a:cubicBezTo>
                  <a:cubicBezTo>
                    <a:pt x="2" y="23"/>
                    <a:pt x="2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1" y="28"/>
                    <a:pt x="2" y="30"/>
                    <a:pt x="3" y="30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5" y="35"/>
                    <a:pt x="7" y="36"/>
                  </a:cubicBezTo>
                  <a:cubicBezTo>
                    <a:pt x="10" y="37"/>
                    <a:pt x="13" y="40"/>
                    <a:pt x="14" y="42"/>
                  </a:cubicBezTo>
                  <a:cubicBezTo>
                    <a:pt x="15" y="43"/>
                    <a:pt x="16" y="46"/>
                    <a:pt x="16" y="47"/>
                  </a:cubicBezTo>
                  <a:cubicBezTo>
                    <a:pt x="16" y="47"/>
                    <a:pt x="17" y="49"/>
                    <a:pt x="18" y="50"/>
                  </a:cubicBezTo>
                  <a:cubicBezTo>
                    <a:pt x="18" y="51"/>
                    <a:pt x="19" y="53"/>
                    <a:pt x="20" y="54"/>
                  </a:cubicBezTo>
                  <a:cubicBezTo>
                    <a:pt x="21" y="55"/>
                    <a:pt x="22" y="56"/>
                    <a:pt x="23" y="55"/>
                  </a:cubicBezTo>
                  <a:cubicBezTo>
                    <a:pt x="25" y="54"/>
                    <a:pt x="27" y="53"/>
                    <a:pt x="29" y="52"/>
                  </a:cubicBezTo>
                  <a:cubicBezTo>
                    <a:pt x="31" y="52"/>
                    <a:pt x="33" y="52"/>
                    <a:pt x="34" y="51"/>
                  </a:cubicBezTo>
                  <a:cubicBezTo>
                    <a:pt x="35" y="51"/>
                    <a:pt x="37" y="51"/>
                    <a:pt x="37" y="51"/>
                  </a:cubicBezTo>
                  <a:cubicBezTo>
                    <a:pt x="38" y="51"/>
                    <a:pt x="38" y="52"/>
                    <a:pt x="37" y="52"/>
                  </a:cubicBezTo>
                  <a:cubicBezTo>
                    <a:pt x="37" y="53"/>
                    <a:pt x="37" y="54"/>
                    <a:pt x="38" y="54"/>
                  </a:cubicBezTo>
                  <a:cubicBezTo>
                    <a:pt x="39" y="55"/>
                    <a:pt x="40" y="56"/>
                    <a:pt x="40" y="56"/>
                  </a:cubicBezTo>
                  <a:cubicBezTo>
                    <a:pt x="40" y="56"/>
                    <a:pt x="41" y="55"/>
                    <a:pt x="42" y="54"/>
                  </a:cubicBezTo>
                  <a:cubicBezTo>
                    <a:pt x="44" y="54"/>
                    <a:pt x="46" y="52"/>
                    <a:pt x="46" y="51"/>
                  </a:cubicBezTo>
                  <a:cubicBezTo>
                    <a:pt x="47" y="50"/>
                    <a:pt x="48" y="49"/>
                    <a:pt x="47" y="48"/>
                  </a:cubicBezTo>
                  <a:cubicBezTo>
                    <a:pt x="47" y="48"/>
                    <a:pt x="47" y="46"/>
                    <a:pt x="47" y="45"/>
                  </a:cubicBezTo>
                  <a:cubicBezTo>
                    <a:pt x="47" y="44"/>
                    <a:pt x="49" y="43"/>
                    <a:pt x="50" y="42"/>
                  </a:cubicBezTo>
                  <a:cubicBezTo>
                    <a:pt x="52" y="41"/>
                    <a:pt x="53" y="40"/>
                    <a:pt x="53" y="40"/>
                  </a:cubicBezTo>
                  <a:cubicBezTo>
                    <a:pt x="53" y="40"/>
                    <a:pt x="54" y="38"/>
                    <a:pt x="54" y="37"/>
                  </a:cubicBezTo>
                  <a:cubicBezTo>
                    <a:pt x="54" y="35"/>
                    <a:pt x="55" y="32"/>
                    <a:pt x="55" y="30"/>
                  </a:cubicBezTo>
                  <a:cubicBezTo>
                    <a:pt x="55" y="28"/>
                    <a:pt x="56" y="27"/>
                    <a:pt x="57" y="27"/>
                  </a:cubicBezTo>
                  <a:cubicBezTo>
                    <a:pt x="58" y="28"/>
                    <a:pt x="60" y="27"/>
                    <a:pt x="61" y="27"/>
                  </a:cubicBezTo>
                  <a:cubicBezTo>
                    <a:pt x="61" y="26"/>
                    <a:pt x="63" y="27"/>
                    <a:pt x="65" y="27"/>
                  </a:cubicBezTo>
                  <a:cubicBezTo>
                    <a:pt x="67" y="28"/>
                    <a:pt x="69" y="29"/>
                    <a:pt x="69" y="29"/>
                  </a:cubicBezTo>
                  <a:cubicBezTo>
                    <a:pt x="69" y="29"/>
                    <a:pt x="70" y="28"/>
                    <a:pt x="71" y="27"/>
                  </a:cubicBezTo>
                  <a:cubicBezTo>
                    <a:pt x="72" y="26"/>
                    <a:pt x="73" y="24"/>
                    <a:pt x="74" y="24"/>
                  </a:cubicBezTo>
                  <a:cubicBezTo>
                    <a:pt x="74" y="24"/>
                    <a:pt x="75" y="23"/>
                    <a:pt x="75" y="22"/>
                  </a:cubicBezTo>
                  <a:cubicBezTo>
                    <a:pt x="75" y="22"/>
                    <a:pt x="77" y="21"/>
                    <a:pt x="78" y="21"/>
                  </a:cubicBezTo>
                  <a:cubicBezTo>
                    <a:pt x="80" y="22"/>
                    <a:pt x="81" y="22"/>
                    <a:pt x="82" y="23"/>
                  </a:cubicBezTo>
                  <a:cubicBezTo>
                    <a:pt x="83" y="23"/>
                    <a:pt x="84" y="23"/>
                    <a:pt x="85" y="22"/>
                  </a:cubicBezTo>
                  <a:cubicBezTo>
                    <a:pt x="86" y="22"/>
                    <a:pt x="88" y="21"/>
                    <a:pt x="88" y="20"/>
                  </a:cubicBezTo>
                  <a:cubicBezTo>
                    <a:pt x="89" y="20"/>
                    <a:pt x="90" y="19"/>
                    <a:pt x="89" y="18"/>
                  </a:cubicBezTo>
                  <a:close/>
                </a:path>
              </a:pathLst>
            </a:custGeom>
            <a:solidFill>
              <a:srgbClr val="3399FF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2" name="Freeform 260"/>
            <p:cNvSpPr>
              <a:spLocks/>
            </p:cNvSpPr>
            <p:nvPr/>
          </p:nvSpPr>
          <p:spPr bwMode="gray">
            <a:xfrm>
              <a:off x="2311964" y="3177372"/>
              <a:ext cx="264929" cy="291068"/>
            </a:xfrm>
            <a:custGeom>
              <a:avLst/>
              <a:gdLst>
                <a:gd name="T0" fmla="*/ 191 w 58"/>
                <a:gd name="T1" fmla="*/ 43 h 59"/>
                <a:gd name="T2" fmla="*/ 184 w 58"/>
                <a:gd name="T3" fmla="*/ 25 h 59"/>
                <a:gd name="T4" fmla="*/ 174 w 58"/>
                <a:gd name="T5" fmla="*/ 18 h 59"/>
                <a:gd name="T6" fmla="*/ 161 w 58"/>
                <a:gd name="T7" fmla="*/ 14 h 59"/>
                <a:gd name="T8" fmla="*/ 154 w 58"/>
                <a:gd name="T9" fmla="*/ 18 h 59"/>
                <a:gd name="T10" fmla="*/ 144 w 58"/>
                <a:gd name="T11" fmla="*/ 18 h 59"/>
                <a:gd name="T12" fmla="*/ 127 w 58"/>
                <a:gd name="T13" fmla="*/ 7 h 59"/>
                <a:gd name="T14" fmla="*/ 124 w 58"/>
                <a:gd name="T15" fmla="*/ 0 h 59"/>
                <a:gd name="T16" fmla="*/ 120 w 58"/>
                <a:gd name="T17" fmla="*/ 7 h 59"/>
                <a:gd name="T18" fmla="*/ 114 w 58"/>
                <a:gd name="T19" fmla="*/ 18 h 59"/>
                <a:gd name="T20" fmla="*/ 104 w 58"/>
                <a:gd name="T21" fmla="*/ 25 h 59"/>
                <a:gd name="T22" fmla="*/ 97 w 58"/>
                <a:gd name="T23" fmla="*/ 29 h 59"/>
                <a:gd name="T24" fmla="*/ 90 w 58"/>
                <a:gd name="T25" fmla="*/ 32 h 59"/>
                <a:gd name="T26" fmla="*/ 77 w 58"/>
                <a:gd name="T27" fmla="*/ 21 h 59"/>
                <a:gd name="T28" fmla="*/ 70 w 58"/>
                <a:gd name="T29" fmla="*/ 18 h 59"/>
                <a:gd name="T30" fmla="*/ 57 w 58"/>
                <a:gd name="T31" fmla="*/ 14 h 59"/>
                <a:gd name="T32" fmla="*/ 54 w 58"/>
                <a:gd name="T33" fmla="*/ 14 h 59"/>
                <a:gd name="T34" fmla="*/ 43 w 58"/>
                <a:gd name="T35" fmla="*/ 11 h 59"/>
                <a:gd name="T36" fmla="*/ 33 w 58"/>
                <a:gd name="T37" fmla="*/ 11 h 59"/>
                <a:gd name="T38" fmla="*/ 23 w 58"/>
                <a:gd name="T39" fmla="*/ 14 h 59"/>
                <a:gd name="T40" fmla="*/ 10 w 58"/>
                <a:gd name="T41" fmla="*/ 25 h 59"/>
                <a:gd name="T42" fmla="*/ 10 w 58"/>
                <a:gd name="T43" fmla="*/ 46 h 59"/>
                <a:gd name="T44" fmla="*/ 17 w 58"/>
                <a:gd name="T45" fmla="*/ 54 h 59"/>
                <a:gd name="T46" fmla="*/ 0 w 58"/>
                <a:gd name="T47" fmla="*/ 64 h 59"/>
                <a:gd name="T48" fmla="*/ 3 w 58"/>
                <a:gd name="T49" fmla="*/ 79 h 59"/>
                <a:gd name="T50" fmla="*/ 10 w 58"/>
                <a:gd name="T51" fmla="*/ 93 h 59"/>
                <a:gd name="T52" fmla="*/ 20 w 58"/>
                <a:gd name="T53" fmla="*/ 104 h 59"/>
                <a:gd name="T54" fmla="*/ 23 w 58"/>
                <a:gd name="T55" fmla="*/ 118 h 59"/>
                <a:gd name="T56" fmla="*/ 30 w 58"/>
                <a:gd name="T57" fmla="*/ 129 h 59"/>
                <a:gd name="T58" fmla="*/ 37 w 58"/>
                <a:gd name="T59" fmla="*/ 143 h 59"/>
                <a:gd name="T60" fmla="*/ 57 w 58"/>
                <a:gd name="T61" fmla="*/ 186 h 59"/>
                <a:gd name="T62" fmla="*/ 60 w 58"/>
                <a:gd name="T63" fmla="*/ 200 h 59"/>
                <a:gd name="T64" fmla="*/ 60 w 58"/>
                <a:gd name="T65" fmla="*/ 211 h 59"/>
                <a:gd name="T66" fmla="*/ 77 w 58"/>
                <a:gd name="T67" fmla="*/ 207 h 59"/>
                <a:gd name="T68" fmla="*/ 100 w 58"/>
                <a:gd name="T69" fmla="*/ 193 h 59"/>
                <a:gd name="T70" fmla="*/ 97 w 58"/>
                <a:gd name="T71" fmla="*/ 150 h 59"/>
                <a:gd name="T72" fmla="*/ 107 w 58"/>
                <a:gd name="T73" fmla="*/ 143 h 59"/>
                <a:gd name="T74" fmla="*/ 117 w 58"/>
                <a:gd name="T75" fmla="*/ 139 h 59"/>
                <a:gd name="T76" fmla="*/ 130 w 58"/>
                <a:gd name="T77" fmla="*/ 129 h 59"/>
                <a:gd name="T78" fmla="*/ 144 w 58"/>
                <a:gd name="T79" fmla="*/ 125 h 59"/>
                <a:gd name="T80" fmla="*/ 151 w 58"/>
                <a:gd name="T81" fmla="*/ 111 h 59"/>
                <a:gd name="T82" fmla="*/ 167 w 58"/>
                <a:gd name="T83" fmla="*/ 97 h 59"/>
                <a:gd name="T84" fmla="*/ 184 w 58"/>
                <a:gd name="T85" fmla="*/ 82 h 59"/>
                <a:gd name="T86" fmla="*/ 191 w 58"/>
                <a:gd name="T87" fmla="*/ 64 h 59"/>
                <a:gd name="T88" fmla="*/ 194 w 58"/>
                <a:gd name="T89" fmla="*/ 57 h 59"/>
                <a:gd name="T90" fmla="*/ 191 w 58"/>
                <a:gd name="T91" fmla="*/ 43 h 5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59"/>
                <a:gd name="T140" fmla="*/ 58 w 58"/>
                <a:gd name="T141" fmla="*/ 59 h 5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59">
                  <a:moveTo>
                    <a:pt x="57" y="12"/>
                  </a:moveTo>
                  <a:cubicBezTo>
                    <a:pt x="57" y="10"/>
                    <a:pt x="56" y="8"/>
                    <a:pt x="55" y="7"/>
                  </a:cubicBezTo>
                  <a:cubicBezTo>
                    <a:pt x="54" y="6"/>
                    <a:pt x="53" y="5"/>
                    <a:pt x="52" y="5"/>
                  </a:cubicBezTo>
                  <a:cubicBezTo>
                    <a:pt x="51" y="4"/>
                    <a:pt x="49" y="4"/>
                    <a:pt x="48" y="4"/>
                  </a:cubicBezTo>
                  <a:cubicBezTo>
                    <a:pt x="47" y="4"/>
                    <a:pt x="46" y="4"/>
                    <a:pt x="46" y="5"/>
                  </a:cubicBezTo>
                  <a:cubicBezTo>
                    <a:pt x="45" y="6"/>
                    <a:pt x="44" y="6"/>
                    <a:pt x="43" y="5"/>
                  </a:cubicBezTo>
                  <a:cubicBezTo>
                    <a:pt x="41" y="4"/>
                    <a:pt x="39" y="3"/>
                    <a:pt x="38" y="2"/>
                  </a:cubicBezTo>
                  <a:cubicBezTo>
                    <a:pt x="37" y="1"/>
                    <a:pt x="37" y="0"/>
                    <a:pt x="37" y="0"/>
                  </a:cubicBezTo>
                  <a:cubicBezTo>
                    <a:pt x="37" y="0"/>
                    <a:pt x="37" y="1"/>
                    <a:pt x="36" y="2"/>
                  </a:cubicBezTo>
                  <a:cubicBezTo>
                    <a:pt x="36" y="3"/>
                    <a:pt x="35" y="4"/>
                    <a:pt x="34" y="5"/>
                  </a:cubicBezTo>
                  <a:cubicBezTo>
                    <a:pt x="33" y="6"/>
                    <a:pt x="32" y="7"/>
                    <a:pt x="31" y="7"/>
                  </a:cubicBezTo>
                  <a:cubicBezTo>
                    <a:pt x="30" y="7"/>
                    <a:pt x="29" y="7"/>
                    <a:pt x="29" y="8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7" y="8"/>
                    <a:pt x="25" y="7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5"/>
                    <a:pt x="18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5" y="4"/>
                    <a:pt x="13" y="3"/>
                    <a:pt x="13" y="3"/>
                  </a:cubicBezTo>
                  <a:cubicBezTo>
                    <a:pt x="12" y="2"/>
                    <a:pt x="10" y="2"/>
                    <a:pt x="10" y="3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5" y="4"/>
                    <a:pt x="4" y="5"/>
                    <a:pt x="3" y="7"/>
                  </a:cubicBezTo>
                  <a:cubicBezTo>
                    <a:pt x="2" y="9"/>
                    <a:pt x="2" y="12"/>
                    <a:pt x="3" y="13"/>
                  </a:cubicBezTo>
                  <a:cubicBezTo>
                    <a:pt x="4" y="14"/>
                    <a:pt x="5" y="15"/>
                    <a:pt x="5" y="15"/>
                  </a:cubicBezTo>
                  <a:cubicBezTo>
                    <a:pt x="4" y="16"/>
                    <a:pt x="2" y="17"/>
                    <a:pt x="0" y="18"/>
                  </a:cubicBezTo>
                  <a:cubicBezTo>
                    <a:pt x="0" y="18"/>
                    <a:pt x="0" y="20"/>
                    <a:pt x="1" y="22"/>
                  </a:cubicBezTo>
                  <a:cubicBezTo>
                    <a:pt x="1" y="24"/>
                    <a:pt x="3" y="26"/>
                    <a:pt x="3" y="26"/>
                  </a:cubicBezTo>
                  <a:cubicBezTo>
                    <a:pt x="4" y="26"/>
                    <a:pt x="5" y="28"/>
                    <a:pt x="6" y="29"/>
                  </a:cubicBezTo>
                  <a:cubicBezTo>
                    <a:pt x="6" y="30"/>
                    <a:pt x="7" y="31"/>
                    <a:pt x="7" y="33"/>
                  </a:cubicBezTo>
                  <a:cubicBezTo>
                    <a:pt x="8" y="34"/>
                    <a:pt x="8" y="36"/>
                    <a:pt x="9" y="36"/>
                  </a:cubicBezTo>
                  <a:cubicBezTo>
                    <a:pt x="10" y="37"/>
                    <a:pt x="10" y="38"/>
                    <a:pt x="11" y="40"/>
                  </a:cubicBezTo>
                  <a:cubicBezTo>
                    <a:pt x="11" y="41"/>
                    <a:pt x="16" y="51"/>
                    <a:pt x="17" y="52"/>
                  </a:cubicBezTo>
                  <a:cubicBezTo>
                    <a:pt x="18" y="53"/>
                    <a:pt x="19" y="55"/>
                    <a:pt x="18" y="56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8" y="59"/>
                    <a:pt x="20" y="59"/>
                    <a:pt x="23" y="58"/>
                  </a:cubicBezTo>
                  <a:cubicBezTo>
                    <a:pt x="26" y="57"/>
                    <a:pt x="29" y="56"/>
                    <a:pt x="30" y="54"/>
                  </a:cubicBezTo>
                  <a:cubicBezTo>
                    <a:pt x="31" y="53"/>
                    <a:pt x="28" y="43"/>
                    <a:pt x="29" y="42"/>
                  </a:cubicBezTo>
                  <a:cubicBezTo>
                    <a:pt x="30" y="41"/>
                    <a:pt x="31" y="40"/>
                    <a:pt x="32" y="40"/>
                  </a:cubicBezTo>
                  <a:cubicBezTo>
                    <a:pt x="33" y="40"/>
                    <a:pt x="34" y="40"/>
                    <a:pt x="35" y="39"/>
                  </a:cubicBezTo>
                  <a:cubicBezTo>
                    <a:pt x="36" y="38"/>
                    <a:pt x="38" y="37"/>
                    <a:pt x="39" y="36"/>
                  </a:cubicBezTo>
                  <a:cubicBezTo>
                    <a:pt x="41" y="36"/>
                    <a:pt x="42" y="36"/>
                    <a:pt x="43" y="35"/>
                  </a:cubicBezTo>
                  <a:cubicBezTo>
                    <a:pt x="44" y="34"/>
                    <a:pt x="45" y="32"/>
                    <a:pt x="45" y="31"/>
                  </a:cubicBezTo>
                  <a:cubicBezTo>
                    <a:pt x="46" y="30"/>
                    <a:pt x="48" y="28"/>
                    <a:pt x="50" y="27"/>
                  </a:cubicBezTo>
                  <a:cubicBezTo>
                    <a:pt x="52" y="26"/>
                    <a:pt x="54" y="24"/>
                    <a:pt x="55" y="23"/>
                  </a:cubicBezTo>
                  <a:cubicBezTo>
                    <a:pt x="56" y="22"/>
                    <a:pt x="57" y="20"/>
                    <a:pt x="57" y="18"/>
                  </a:cubicBezTo>
                  <a:cubicBezTo>
                    <a:pt x="58" y="17"/>
                    <a:pt x="58" y="16"/>
                    <a:pt x="58" y="16"/>
                  </a:cubicBezTo>
                  <a:cubicBezTo>
                    <a:pt x="58" y="16"/>
                    <a:pt x="58" y="15"/>
                    <a:pt x="57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3" name="Freeform 270"/>
            <p:cNvSpPr>
              <a:spLocks/>
            </p:cNvSpPr>
            <p:nvPr/>
          </p:nvSpPr>
          <p:spPr bwMode="gray">
            <a:xfrm>
              <a:off x="2079877" y="2890683"/>
              <a:ext cx="245224" cy="188209"/>
            </a:xfrm>
            <a:custGeom>
              <a:avLst/>
              <a:gdLst>
                <a:gd name="T0" fmla="*/ 180 w 54"/>
                <a:gd name="T1" fmla="*/ 83 h 37"/>
                <a:gd name="T2" fmla="*/ 177 w 54"/>
                <a:gd name="T3" fmla="*/ 79 h 37"/>
                <a:gd name="T4" fmla="*/ 170 w 54"/>
                <a:gd name="T5" fmla="*/ 72 h 37"/>
                <a:gd name="T6" fmla="*/ 167 w 54"/>
                <a:gd name="T7" fmla="*/ 65 h 37"/>
                <a:gd name="T8" fmla="*/ 167 w 54"/>
                <a:gd name="T9" fmla="*/ 61 h 37"/>
                <a:gd name="T10" fmla="*/ 157 w 54"/>
                <a:gd name="T11" fmla="*/ 61 h 37"/>
                <a:gd name="T12" fmla="*/ 140 w 54"/>
                <a:gd name="T13" fmla="*/ 65 h 37"/>
                <a:gd name="T14" fmla="*/ 120 w 54"/>
                <a:gd name="T15" fmla="*/ 75 h 37"/>
                <a:gd name="T16" fmla="*/ 110 w 54"/>
                <a:gd name="T17" fmla="*/ 72 h 37"/>
                <a:gd name="T18" fmla="*/ 103 w 54"/>
                <a:gd name="T19" fmla="*/ 58 h 37"/>
                <a:gd name="T20" fmla="*/ 97 w 54"/>
                <a:gd name="T21" fmla="*/ 47 h 37"/>
                <a:gd name="T22" fmla="*/ 90 w 54"/>
                <a:gd name="T23" fmla="*/ 29 h 37"/>
                <a:gd name="T24" fmla="*/ 67 w 54"/>
                <a:gd name="T25" fmla="*/ 7 h 37"/>
                <a:gd name="T26" fmla="*/ 53 w 54"/>
                <a:gd name="T27" fmla="*/ 0 h 37"/>
                <a:gd name="T28" fmla="*/ 50 w 54"/>
                <a:gd name="T29" fmla="*/ 4 h 37"/>
                <a:gd name="T30" fmla="*/ 43 w 54"/>
                <a:gd name="T31" fmla="*/ 14 h 37"/>
                <a:gd name="T32" fmla="*/ 33 w 54"/>
                <a:gd name="T33" fmla="*/ 25 h 37"/>
                <a:gd name="T34" fmla="*/ 23 w 54"/>
                <a:gd name="T35" fmla="*/ 32 h 37"/>
                <a:gd name="T36" fmla="*/ 20 w 54"/>
                <a:gd name="T37" fmla="*/ 36 h 37"/>
                <a:gd name="T38" fmla="*/ 7 w 54"/>
                <a:gd name="T39" fmla="*/ 43 h 37"/>
                <a:gd name="T40" fmla="*/ 0 w 54"/>
                <a:gd name="T41" fmla="*/ 47 h 37"/>
                <a:gd name="T42" fmla="*/ 0 w 54"/>
                <a:gd name="T43" fmla="*/ 54 h 37"/>
                <a:gd name="T44" fmla="*/ 13 w 54"/>
                <a:gd name="T45" fmla="*/ 65 h 37"/>
                <a:gd name="T46" fmla="*/ 30 w 54"/>
                <a:gd name="T47" fmla="*/ 65 h 37"/>
                <a:gd name="T48" fmla="*/ 43 w 54"/>
                <a:gd name="T49" fmla="*/ 65 h 37"/>
                <a:gd name="T50" fmla="*/ 57 w 54"/>
                <a:gd name="T51" fmla="*/ 75 h 37"/>
                <a:gd name="T52" fmla="*/ 57 w 54"/>
                <a:gd name="T53" fmla="*/ 93 h 37"/>
                <a:gd name="T54" fmla="*/ 63 w 54"/>
                <a:gd name="T55" fmla="*/ 108 h 37"/>
                <a:gd name="T56" fmla="*/ 77 w 54"/>
                <a:gd name="T57" fmla="*/ 111 h 37"/>
                <a:gd name="T58" fmla="*/ 93 w 54"/>
                <a:gd name="T59" fmla="*/ 111 h 37"/>
                <a:gd name="T60" fmla="*/ 103 w 54"/>
                <a:gd name="T61" fmla="*/ 122 h 37"/>
                <a:gd name="T62" fmla="*/ 113 w 54"/>
                <a:gd name="T63" fmla="*/ 129 h 37"/>
                <a:gd name="T64" fmla="*/ 123 w 54"/>
                <a:gd name="T65" fmla="*/ 133 h 37"/>
                <a:gd name="T66" fmla="*/ 130 w 54"/>
                <a:gd name="T67" fmla="*/ 129 h 37"/>
                <a:gd name="T68" fmla="*/ 143 w 54"/>
                <a:gd name="T69" fmla="*/ 129 h 37"/>
                <a:gd name="T70" fmla="*/ 153 w 54"/>
                <a:gd name="T71" fmla="*/ 133 h 37"/>
                <a:gd name="T72" fmla="*/ 167 w 54"/>
                <a:gd name="T73" fmla="*/ 133 h 37"/>
                <a:gd name="T74" fmla="*/ 170 w 54"/>
                <a:gd name="T75" fmla="*/ 126 h 37"/>
                <a:gd name="T76" fmla="*/ 173 w 54"/>
                <a:gd name="T77" fmla="*/ 115 h 37"/>
                <a:gd name="T78" fmla="*/ 177 w 54"/>
                <a:gd name="T79" fmla="*/ 108 h 37"/>
                <a:gd name="T80" fmla="*/ 180 w 54"/>
                <a:gd name="T81" fmla="*/ 97 h 37"/>
                <a:gd name="T82" fmla="*/ 180 w 54"/>
                <a:gd name="T83" fmla="*/ 83 h 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"/>
                <a:gd name="T127" fmla="*/ 0 h 37"/>
                <a:gd name="T128" fmla="*/ 54 w 54"/>
                <a:gd name="T129" fmla="*/ 37 h 3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" h="37">
                  <a:moveTo>
                    <a:pt x="54" y="23"/>
                  </a:move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1"/>
                    <a:pt x="51" y="20"/>
                  </a:cubicBezTo>
                  <a:cubicBezTo>
                    <a:pt x="50" y="20"/>
                    <a:pt x="50" y="19"/>
                    <a:pt x="50" y="18"/>
                  </a:cubicBezTo>
                  <a:cubicBezTo>
                    <a:pt x="51" y="18"/>
                    <a:pt x="51" y="17"/>
                    <a:pt x="50" y="17"/>
                  </a:cubicBezTo>
                  <a:cubicBezTo>
                    <a:pt x="50" y="17"/>
                    <a:pt x="48" y="17"/>
                    <a:pt x="47" y="17"/>
                  </a:cubicBezTo>
                  <a:cubicBezTo>
                    <a:pt x="46" y="18"/>
                    <a:pt x="44" y="18"/>
                    <a:pt x="42" y="18"/>
                  </a:cubicBezTo>
                  <a:cubicBezTo>
                    <a:pt x="40" y="19"/>
                    <a:pt x="38" y="20"/>
                    <a:pt x="36" y="21"/>
                  </a:cubicBezTo>
                  <a:cubicBezTo>
                    <a:pt x="35" y="22"/>
                    <a:pt x="34" y="21"/>
                    <a:pt x="33" y="20"/>
                  </a:cubicBezTo>
                  <a:cubicBezTo>
                    <a:pt x="32" y="19"/>
                    <a:pt x="31" y="17"/>
                    <a:pt x="31" y="16"/>
                  </a:cubicBezTo>
                  <a:cubicBezTo>
                    <a:pt x="30" y="15"/>
                    <a:pt x="29" y="13"/>
                    <a:pt x="29" y="13"/>
                  </a:cubicBezTo>
                  <a:cubicBezTo>
                    <a:pt x="29" y="12"/>
                    <a:pt x="28" y="9"/>
                    <a:pt x="27" y="8"/>
                  </a:cubicBezTo>
                  <a:cubicBezTo>
                    <a:pt x="26" y="6"/>
                    <a:pt x="23" y="3"/>
                    <a:pt x="20" y="2"/>
                  </a:cubicBezTo>
                  <a:cubicBezTo>
                    <a:pt x="18" y="1"/>
                    <a:pt x="16" y="0"/>
                    <a:pt x="16" y="0"/>
                  </a:cubicBezTo>
                  <a:cubicBezTo>
                    <a:pt x="16" y="0"/>
                    <a:pt x="16" y="1"/>
                    <a:pt x="15" y="1"/>
                  </a:cubicBezTo>
                  <a:cubicBezTo>
                    <a:pt x="14" y="2"/>
                    <a:pt x="13" y="3"/>
                    <a:pt x="13" y="4"/>
                  </a:cubicBezTo>
                  <a:cubicBezTo>
                    <a:pt x="12" y="5"/>
                    <a:pt x="11" y="7"/>
                    <a:pt x="10" y="7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11"/>
                    <a:pt x="2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3" y="17"/>
                    <a:pt x="4" y="18"/>
                  </a:cubicBezTo>
                  <a:cubicBezTo>
                    <a:pt x="6" y="18"/>
                    <a:pt x="9" y="19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15" y="19"/>
                    <a:pt x="16" y="20"/>
                    <a:pt x="17" y="21"/>
                  </a:cubicBezTo>
                  <a:cubicBezTo>
                    <a:pt x="17" y="23"/>
                    <a:pt x="17" y="24"/>
                    <a:pt x="17" y="26"/>
                  </a:cubicBezTo>
                  <a:cubicBezTo>
                    <a:pt x="17" y="27"/>
                    <a:pt x="18" y="29"/>
                    <a:pt x="19" y="30"/>
                  </a:cubicBezTo>
                  <a:cubicBezTo>
                    <a:pt x="21" y="32"/>
                    <a:pt x="23" y="32"/>
                    <a:pt x="23" y="31"/>
                  </a:cubicBezTo>
                  <a:cubicBezTo>
                    <a:pt x="24" y="30"/>
                    <a:pt x="26" y="30"/>
                    <a:pt x="28" y="31"/>
                  </a:cubicBezTo>
                  <a:cubicBezTo>
                    <a:pt x="29" y="31"/>
                    <a:pt x="31" y="33"/>
                    <a:pt x="31" y="34"/>
                  </a:cubicBezTo>
                  <a:cubicBezTo>
                    <a:pt x="31" y="35"/>
                    <a:pt x="32" y="36"/>
                    <a:pt x="34" y="36"/>
                  </a:cubicBezTo>
                  <a:cubicBezTo>
                    <a:pt x="36" y="37"/>
                    <a:pt x="37" y="37"/>
                    <a:pt x="37" y="37"/>
                  </a:cubicBezTo>
                  <a:cubicBezTo>
                    <a:pt x="37" y="37"/>
                    <a:pt x="38" y="37"/>
                    <a:pt x="39" y="36"/>
                  </a:cubicBezTo>
                  <a:cubicBezTo>
                    <a:pt x="40" y="36"/>
                    <a:pt x="42" y="36"/>
                    <a:pt x="43" y="36"/>
                  </a:cubicBezTo>
                  <a:cubicBezTo>
                    <a:pt x="44" y="36"/>
                    <a:pt x="45" y="37"/>
                    <a:pt x="46" y="37"/>
                  </a:cubicBezTo>
                  <a:cubicBezTo>
                    <a:pt x="47" y="37"/>
                    <a:pt x="48" y="37"/>
                    <a:pt x="50" y="37"/>
                  </a:cubicBezTo>
                  <a:cubicBezTo>
                    <a:pt x="51" y="37"/>
                    <a:pt x="52" y="36"/>
                    <a:pt x="51" y="35"/>
                  </a:cubicBezTo>
                  <a:cubicBezTo>
                    <a:pt x="51" y="34"/>
                    <a:pt x="51" y="33"/>
                    <a:pt x="52" y="32"/>
                  </a:cubicBezTo>
                  <a:cubicBezTo>
                    <a:pt x="53" y="31"/>
                    <a:pt x="53" y="30"/>
                    <a:pt x="53" y="30"/>
                  </a:cubicBezTo>
                  <a:cubicBezTo>
                    <a:pt x="53" y="30"/>
                    <a:pt x="53" y="29"/>
                    <a:pt x="54" y="27"/>
                  </a:cubicBezTo>
                  <a:cubicBezTo>
                    <a:pt x="54" y="26"/>
                    <a:pt x="54" y="24"/>
                    <a:pt x="54" y="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Freeform 271"/>
            <p:cNvSpPr>
              <a:spLocks/>
            </p:cNvSpPr>
            <p:nvPr/>
          </p:nvSpPr>
          <p:spPr bwMode="gray">
            <a:xfrm>
              <a:off x="2379838" y="2853478"/>
              <a:ext cx="218950" cy="157570"/>
            </a:xfrm>
            <a:custGeom>
              <a:avLst/>
              <a:gdLst>
                <a:gd name="T0" fmla="*/ 27 w 47"/>
                <a:gd name="T1" fmla="*/ 53 h 32"/>
                <a:gd name="T2" fmla="*/ 37 w 47"/>
                <a:gd name="T3" fmla="*/ 57 h 32"/>
                <a:gd name="T4" fmla="*/ 47 w 47"/>
                <a:gd name="T5" fmla="*/ 71 h 32"/>
                <a:gd name="T6" fmla="*/ 57 w 47"/>
                <a:gd name="T7" fmla="*/ 82 h 32"/>
                <a:gd name="T8" fmla="*/ 57 w 47"/>
                <a:gd name="T9" fmla="*/ 93 h 32"/>
                <a:gd name="T10" fmla="*/ 64 w 47"/>
                <a:gd name="T11" fmla="*/ 107 h 32"/>
                <a:gd name="T12" fmla="*/ 67 w 47"/>
                <a:gd name="T13" fmla="*/ 114 h 32"/>
                <a:gd name="T14" fmla="*/ 74 w 47"/>
                <a:gd name="T15" fmla="*/ 110 h 32"/>
                <a:gd name="T16" fmla="*/ 87 w 47"/>
                <a:gd name="T17" fmla="*/ 107 h 32"/>
                <a:gd name="T18" fmla="*/ 97 w 47"/>
                <a:gd name="T19" fmla="*/ 100 h 32"/>
                <a:gd name="T20" fmla="*/ 111 w 47"/>
                <a:gd name="T21" fmla="*/ 96 h 32"/>
                <a:gd name="T22" fmla="*/ 124 w 47"/>
                <a:gd name="T23" fmla="*/ 96 h 32"/>
                <a:gd name="T24" fmla="*/ 131 w 47"/>
                <a:gd name="T25" fmla="*/ 100 h 32"/>
                <a:gd name="T26" fmla="*/ 141 w 47"/>
                <a:gd name="T27" fmla="*/ 107 h 32"/>
                <a:gd name="T28" fmla="*/ 148 w 47"/>
                <a:gd name="T29" fmla="*/ 107 h 32"/>
                <a:gd name="T30" fmla="*/ 155 w 47"/>
                <a:gd name="T31" fmla="*/ 103 h 32"/>
                <a:gd name="T32" fmla="*/ 158 w 47"/>
                <a:gd name="T33" fmla="*/ 93 h 32"/>
                <a:gd name="T34" fmla="*/ 158 w 47"/>
                <a:gd name="T35" fmla="*/ 85 h 32"/>
                <a:gd name="T36" fmla="*/ 155 w 47"/>
                <a:gd name="T37" fmla="*/ 75 h 32"/>
                <a:gd name="T38" fmla="*/ 148 w 47"/>
                <a:gd name="T39" fmla="*/ 61 h 32"/>
                <a:gd name="T40" fmla="*/ 145 w 47"/>
                <a:gd name="T41" fmla="*/ 50 h 32"/>
                <a:gd name="T42" fmla="*/ 138 w 47"/>
                <a:gd name="T43" fmla="*/ 46 h 32"/>
                <a:gd name="T44" fmla="*/ 124 w 47"/>
                <a:gd name="T45" fmla="*/ 43 h 32"/>
                <a:gd name="T46" fmla="*/ 114 w 47"/>
                <a:gd name="T47" fmla="*/ 36 h 32"/>
                <a:gd name="T48" fmla="*/ 108 w 47"/>
                <a:gd name="T49" fmla="*/ 32 h 32"/>
                <a:gd name="T50" fmla="*/ 97 w 47"/>
                <a:gd name="T51" fmla="*/ 29 h 32"/>
                <a:gd name="T52" fmla="*/ 81 w 47"/>
                <a:gd name="T53" fmla="*/ 32 h 32"/>
                <a:gd name="T54" fmla="*/ 61 w 47"/>
                <a:gd name="T55" fmla="*/ 21 h 32"/>
                <a:gd name="T56" fmla="*/ 54 w 47"/>
                <a:gd name="T57" fmla="*/ 11 h 32"/>
                <a:gd name="T58" fmla="*/ 40 w 47"/>
                <a:gd name="T59" fmla="*/ 4 h 32"/>
                <a:gd name="T60" fmla="*/ 27 w 47"/>
                <a:gd name="T61" fmla="*/ 4 h 32"/>
                <a:gd name="T62" fmla="*/ 13 w 47"/>
                <a:gd name="T63" fmla="*/ 4 h 32"/>
                <a:gd name="T64" fmla="*/ 7 w 47"/>
                <a:gd name="T65" fmla="*/ 14 h 32"/>
                <a:gd name="T66" fmla="*/ 3 w 47"/>
                <a:gd name="T67" fmla="*/ 39 h 32"/>
                <a:gd name="T68" fmla="*/ 0 w 47"/>
                <a:gd name="T69" fmla="*/ 50 h 32"/>
                <a:gd name="T70" fmla="*/ 10 w 47"/>
                <a:gd name="T71" fmla="*/ 53 h 32"/>
                <a:gd name="T72" fmla="*/ 27 w 47"/>
                <a:gd name="T73" fmla="*/ 53 h 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"/>
                <a:gd name="T112" fmla="*/ 0 h 32"/>
                <a:gd name="T113" fmla="*/ 47 w 47"/>
                <a:gd name="T114" fmla="*/ 32 h 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" h="32">
                  <a:moveTo>
                    <a:pt x="8" y="15"/>
                  </a:moveTo>
                  <a:cubicBezTo>
                    <a:pt x="9" y="16"/>
                    <a:pt x="11" y="16"/>
                    <a:pt x="11" y="16"/>
                  </a:cubicBezTo>
                  <a:cubicBezTo>
                    <a:pt x="11" y="17"/>
                    <a:pt x="15" y="15"/>
                    <a:pt x="14" y="20"/>
                  </a:cubicBezTo>
                  <a:cubicBezTo>
                    <a:pt x="14" y="21"/>
                    <a:pt x="17" y="22"/>
                    <a:pt x="17" y="23"/>
                  </a:cubicBezTo>
                  <a:cubicBezTo>
                    <a:pt x="17" y="24"/>
                    <a:pt x="17" y="25"/>
                    <a:pt x="17" y="26"/>
                  </a:cubicBezTo>
                  <a:cubicBezTo>
                    <a:pt x="17" y="27"/>
                    <a:pt x="18" y="29"/>
                    <a:pt x="19" y="30"/>
                  </a:cubicBezTo>
                  <a:cubicBezTo>
                    <a:pt x="19" y="31"/>
                    <a:pt x="19" y="31"/>
                    <a:pt x="20" y="32"/>
                  </a:cubicBezTo>
                  <a:cubicBezTo>
                    <a:pt x="20" y="32"/>
                    <a:pt x="21" y="32"/>
                    <a:pt x="22" y="31"/>
                  </a:cubicBezTo>
                  <a:cubicBezTo>
                    <a:pt x="23" y="31"/>
                    <a:pt x="25" y="30"/>
                    <a:pt x="26" y="30"/>
                  </a:cubicBezTo>
                  <a:cubicBezTo>
                    <a:pt x="27" y="30"/>
                    <a:pt x="28" y="29"/>
                    <a:pt x="29" y="28"/>
                  </a:cubicBezTo>
                  <a:cubicBezTo>
                    <a:pt x="29" y="27"/>
                    <a:pt x="31" y="27"/>
                    <a:pt x="33" y="27"/>
                  </a:cubicBezTo>
                  <a:cubicBezTo>
                    <a:pt x="35" y="27"/>
                    <a:pt x="36" y="27"/>
                    <a:pt x="37" y="27"/>
                  </a:cubicBezTo>
                  <a:cubicBezTo>
                    <a:pt x="37" y="27"/>
                    <a:pt x="38" y="27"/>
                    <a:pt x="39" y="28"/>
                  </a:cubicBezTo>
                  <a:cubicBezTo>
                    <a:pt x="40" y="28"/>
                    <a:pt x="41" y="29"/>
                    <a:pt x="42" y="30"/>
                  </a:cubicBezTo>
                  <a:cubicBezTo>
                    <a:pt x="42" y="31"/>
                    <a:pt x="44" y="31"/>
                    <a:pt x="44" y="30"/>
                  </a:cubicBezTo>
                  <a:cubicBezTo>
                    <a:pt x="45" y="29"/>
                    <a:pt x="46" y="29"/>
                    <a:pt x="46" y="29"/>
                  </a:cubicBezTo>
                  <a:cubicBezTo>
                    <a:pt x="46" y="29"/>
                    <a:pt x="46" y="28"/>
                    <a:pt x="47" y="26"/>
                  </a:cubicBezTo>
                  <a:cubicBezTo>
                    <a:pt x="47" y="25"/>
                    <a:pt x="47" y="24"/>
                    <a:pt x="47" y="24"/>
                  </a:cubicBezTo>
                  <a:cubicBezTo>
                    <a:pt x="46" y="24"/>
                    <a:pt x="46" y="22"/>
                    <a:pt x="46" y="21"/>
                  </a:cubicBezTo>
                  <a:cubicBezTo>
                    <a:pt x="46" y="20"/>
                    <a:pt x="46" y="18"/>
                    <a:pt x="44" y="17"/>
                  </a:cubicBezTo>
                  <a:cubicBezTo>
                    <a:pt x="43" y="16"/>
                    <a:pt x="42" y="15"/>
                    <a:pt x="43" y="14"/>
                  </a:cubicBezTo>
                  <a:cubicBezTo>
                    <a:pt x="43" y="13"/>
                    <a:pt x="42" y="13"/>
                    <a:pt x="41" y="13"/>
                  </a:cubicBezTo>
                  <a:cubicBezTo>
                    <a:pt x="40" y="13"/>
                    <a:pt x="38" y="12"/>
                    <a:pt x="37" y="12"/>
                  </a:cubicBezTo>
                  <a:cubicBezTo>
                    <a:pt x="36" y="11"/>
                    <a:pt x="35" y="10"/>
                    <a:pt x="34" y="10"/>
                  </a:cubicBezTo>
                  <a:cubicBezTo>
                    <a:pt x="34" y="9"/>
                    <a:pt x="33" y="9"/>
                    <a:pt x="32" y="9"/>
                  </a:cubicBezTo>
                  <a:cubicBezTo>
                    <a:pt x="31" y="9"/>
                    <a:pt x="30" y="9"/>
                    <a:pt x="29" y="8"/>
                  </a:cubicBezTo>
                  <a:cubicBezTo>
                    <a:pt x="28" y="8"/>
                    <a:pt x="26" y="8"/>
                    <a:pt x="24" y="9"/>
                  </a:cubicBezTo>
                  <a:cubicBezTo>
                    <a:pt x="22" y="9"/>
                    <a:pt x="20" y="8"/>
                    <a:pt x="18" y="6"/>
                  </a:cubicBezTo>
                  <a:cubicBezTo>
                    <a:pt x="17" y="4"/>
                    <a:pt x="16" y="3"/>
                    <a:pt x="16" y="3"/>
                  </a:cubicBezTo>
                  <a:cubicBezTo>
                    <a:pt x="16" y="3"/>
                    <a:pt x="14" y="2"/>
                    <a:pt x="12" y="1"/>
                  </a:cubicBezTo>
                  <a:cubicBezTo>
                    <a:pt x="10" y="1"/>
                    <a:pt x="8" y="0"/>
                    <a:pt x="8" y="1"/>
                  </a:cubicBezTo>
                  <a:cubicBezTo>
                    <a:pt x="7" y="1"/>
                    <a:pt x="5" y="2"/>
                    <a:pt x="4" y="1"/>
                  </a:cubicBezTo>
                  <a:cubicBezTo>
                    <a:pt x="3" y="1"/>
                    <a:pt x="2" y="2"/>
                    <a:pt x="2" y="4"/>
                  </a:cubicBezTo>
                  <a:cubicBezTo>
                    <a:pt x="2" y="6"/>
                    <a:pt x="1" y="9"/>
                    <a:pt x="1" y="11"/>
                  </a:cubicBezTo>
                  <a:cubicBezTo>
                    <a:pt x="1" y="12"/>
                    <a:pt x="0" y="14"/>
                    <a:pt x="0" y="14"/>
                  </a:cubicBezTo>
                  <a:cubicBezTo>
                    <a:pt x="0" y="14"/>
                    <a:pt x="1" y="14"/>
                    <a:pt x="3" y="15"/>
                  </a:cubicBezTo>
                  <a:cubicBezTo>
                    <a:pt x="4" y="15"/>
                    <a:pt x="6" y="15"/>
                    <a:pt x="8" y="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5" name="Freeform 272"/>
            <p:cNvSpPr>
              <a:spLocks/>
            </p:cNvSpPr>
            <p:nvPr/>
          </p:nvSpPr>
          <p:spPr bwMode="gray">
            <a:xfrm>
              <a:off x="2322911" y="2923509"/>
              <a:ext cx="151076" cy="148816"/>
            </a:xfrm>
            <a:custGeom>
              <a:avLst/>
              <a:gdLst>
                <a:gd name="T0" fmla="*/ 44 w 33"/>
                <a:gd name="T1" fmla="*/ 105 h 30"/>
                <a:gd name="T2" fmla="*/ 58 w 33"/>
                <a:gd name="T3" fmla="*/ 109 h 30"/>
                <a:gd name="T4" fmla="*/ 71 w 33"/>
                <a:gd name="T5" fmla="*/ 102 h 30"/>
                <a:gd name="T6" fmla="*/ 75 w 33"/>
                <a:gd name="T7" fmla="*/ 87 h 30"/>
                <a:gd name="T8" fmla="*/ 81 w 33"/>
                <a:gd name="T9" fmla="*/ 73 h 30"/>
                <a:gd name="T10" fmla="*/ 95 w 33"/>
                <a:gd name="T11" fmla="*/ 69 h 30"/>
                <a:gd name="T12" fmla="*/ 105 w 33"/>
                <a:gd name="T13" fmla="*/ 65 h 30"/>
                <a:gd name="T14" fmla="*/ 112 w 33"/>
                <a:gd name="T15" fmla="*/ 65 h 30"/>
                <a:gd name="T16" fmla="*/ 109 w 33"/>
                <a:gd name="T17" fmla="*/ 58 h 30"/>
                <a:gd name="T18" fmla="*/ 102 w 33"/>
                <a:gd name="T19" fmla="*/ 44 h 30"/>
                <a:gd name="T20" fmla="*/ 102 w 33"/>
                <a:gd name="T21" fmla="*/ 33 h 30"/>
                <a:gd name="T22" fmla="*/ 92 w 33"/>
                <a:gd name="T23" fmla="*/ 22 h 30"/>
                <a:gd name="T24" fmla="*/ 81 w 33"/>
                <a:gd name="T25" fmla="*/ 7 h 30"/>
                <a:gd name="T26" fmla="*/ 71 w 33"/>
                <a:gd name="T27" fmla="*/ 4 h 30"/>
                <a:gd name="T28" fmla="*/ 54 w 33"/>
                <a:gd name="T29" fmla="*/ 4 h 30"/>
                <a:gd name="T30" fmla="*/ 44 w 33"/>
                <a:gd name="T31" fmla="*/ 0 h 30"/>
                <a:gd name="T32" fmla="*/ 34 w 33"/>
                <a:gd name="T33" fmla="*/ 7 h 30"/>
                <a:gd name="T34" fmla="*/ 24 w 33"/>
                <a:gd name="T35" fmla="*/ 18 h 30"/>
                <a:gd name="T36" fmla="*/ 24 w 33"/>
                <a:gd name="T37" fmla="*/ 29 h 30"/>
                <a:gd name="T38" fmla="*/ 20 w 33"/>
                <a:gd name="T39" fmla="*/ 40 h 30"/>
                <a:gd name="T40" fmla="*/ 7 w 33"/>
                <a:gd name="T41" fmla="*/ 51 h 30"/>
                <a:gd name="T42" fmla="*/ 0 w 33"/>
                <a:gd name="T43" fmla="*/ 58 h 30"/>
                <a:gd name="T44" fmla="*/ 3 w 33"/>
                <a:gd name="T45" fmla="*/ 62 h 30"/>
                <a:gd name="T46" fmla="*/ 3 w 33"/>
                <a:gd name="T47" fmla="*/ 76 h 30"/>
                <a:gd name="T48" fmla="*/ 0 w 33"/>
                <a:gd name="T49" fmla="*/ 87 h 30"/>
                <a:gd name="T50" fmla="*/ 24 w 33"/>
                <a:gd name="T51" fmla="*/ 109 h 30"/>
                <a:gd name="T52" fmla="*/ 31 w 33"/>
                <a:gd name="T53" fmla="*/ 105 h 30"/>
                <a:gd name="T54" fmla="*/ 44 w 33"/>
                <a:gd name="T55" fmla="*/ 105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"/>
                <a:gd name="T85" fmla="*/ 0 h 30"/>
                <a:gd name="T86" fmla="*/ 33 w 33"/>
                <a:gd name="T87" fmla="*/ 30 h 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" h="30">
                  <a:moveTo>
                    <a:pt x="13" y="29"/>
                  </a:moveTo>
                  <a:cubicBezTo>
                    <a:pt x="14" y="29"/>
                    <a:pt x="15" y="30"/>
                    <a:pt x="17" y="30"/>
                  </a:cubicBezTo>
                  <a:cubicBezTo>
                    <a:pt x="18" y="30"/>
                    <a:pt x="20" y="29"/>
                    <a:pt x="21" y="28"/>
                  </a:cubicBezTo>
                  <a:cubicBezTo>
                    <a:pt x="21" y="27"/>
                    <a:pt x="22" y="25"/>
                    <a:pt x="22" y="24"/>
                  </a:cubicBezTo>
                  <a:cubicBezTo>
                    <a:pt x="22" y="22"/>
                    <a:pt x="23" y="21"/>
                    <a:pt x="24" y="20"/>
                  </a:cubicBezTo>
                  <a:cubicBezTo>
                    <a:pt x="25" y="19"/>
                    <a:pt x="27" y="19"/>
                    <a:pt x="28" y="19"/>
                  </a:cubicBezTo>
                  <a:cubicBezTo>
                    <a:pt x="29" y="19"/>
                    <a:pt x="31" y="19"/>
                    <a:pt x="31" y="18"/>
                  </a:cubicBezTo>
                  <a:cubicBezTo>
                    <a:pt x="32" y="18"/>
                    <a:pt x="33" y="18"/>
                    <a:pt x="33" y="18"/>
                  </a:cubicBezTo>
                  <a:cubicBezTo>
                    <a:pt x="32" y="17"/>
                    <a:pt x="32" y="17"/>
                    <a:pt x="32" y="16"/>
                  </a:cubicBezTo>
                  <a:cubicBezTo>
                    <a:pt x="31" y="15"/>
                    <a:pt x="30" y="13"/>
                    <a:pt x="30" y="12"/>
                  </a:cubicBezTo>
                  <a:cubicBezTo>
                    <a:pt x="30" y="11"/>
                    <a:pt x="30" y="10"/>
                    <a:pt x="30" y="9"/>
                  </a:cubicBezTo>
                  <a:cubicBezTo>
                    <a:pt x="30" y="8"/>
                    <a:pt x="27" y="7"/>
                    <a:pt x="27" y="6"/>
                  </a:cubicBezTo>
                  <a:cubicBezTo>
                    <a:pt x="28" y="1"/>
                    <a:pt x="24" y="3"/>
                    <a:pt x="24" y="2"/>
                  </a:cubicBezTo>
                  <a:cubicBezTo>
                    <a:pt x="24" y="2"/>
                    <a:pt x="22" y="2"/>
                    <a:pt x="21" y="1"/>
                  </a:cubicBezTo>
                  <a:cubicBezTo>
                    <a:pt x="19" y="1"/>
                    <a:pt x="17" y="1"/>
                    <a:pt x="16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2" y="1"/>
                    <a:pt x="10" y="2"/>
                  </a:cubicBezTo>
                  <a:cubicBezTo>
                    <a:pt x="9" y="3"/>
                    <a:pt x="7" y="4"/>
                    <a:pt x="7" y="5"/>
                  </a:cubicBezTo>
                  <a:cubicBezTo>
                    <a:pt x="7" y="6"/>
                    <a:pt x="7" y="8"/>
                    <a:pt x="7" y="8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6" y="12"/>
                    <a:pt x="4" y="14"/>
                    <a:pt x="2" y="14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29"/>
                    <a:pt x="9" y="29"/>
                  </a:cubicBezTo>
                  <a:cubicBezTo>
                    <a:pt x="10" y="29"/>
                    <a:pt x="12" y="29"/>
                    <a:pt x="13" y="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Freeform 220"/>
            <p:cNvSpPr>
              <a:spLocks/>
            </p:cNvSpPr>
            <p:nvPr/>
          </p:nvSpPr>
          <p:spPr bwMode="gray">
            <a:xfrm>
              <a:off x="2454282" y="2549280"/>
              <a:ext cx="464175" cy="540553"/>
            </a:xfrm>
            <a:custGeom>
              <a:avLst/>
              <a:gdLst>
                <a:gd name="T0" fmla="*/ 115 w 100"/>
                <a:gd name="T1" fmla="*/ 114 h 109"/>
                <a:gd name="T2" fmla="*/ 102 w 100"/>
                <a:gd name="T3" fmla="*/ 129 h 109"/>
                <a:gd name="T4" fmla="*/ 85 w 100"/>
                <a:gd name="T5" fmla="*/ 132 h 109"/>
                <a:gd name="T6" fmla="*/ 58 w 100"/>
                <a:gd name="T7" fmla="*/ 140 h 109"/>
                <a:gd name="T8" fmla="*/ 34 w 100"/>
                <a:gd name="T9" fmla="*/ 154 h 109"/>
                <a:gd name="T10" fmla="*/ 58 w 100"/>
                <a:gd name="T11" fmla="*/ 175 h 109"/>
                <a:gd name="T12" fmla="*/ 64 w 100"/>
                <a:gd name="T13" fmla="*/ 197 h 109"/>
                <a:gd name="T14" fmla="*/ 44 w 100"/>
                <a:gd name="T15" fmla="*/ 208 h 109"/>
                <a:gd name="T16" fmla="*/ 20 w 100"/>
                <a:gd name="T17" fmla="*/ 204 h 109"/>
                <a:gd name="T18" fmla="*/ 7 w 100"/>
                <a:gd name="T19" fmla="*/ 222 h 109"/>
                <a:gd name="T20" fmla="*/ 7 w 100"/>
                <a:gd name="T21" fmla="*/ 240 h 109"/>
                <a:gd name="T22" fmla="*/ 44 w 100"/>
                <a:gd name="T23" fmla="*/ 247 h 109"/>
                <a:gd name="T24" fmla="*/ 61 w 100"/>
                <a:gd name="T25" fmla="*/ 254 h 109"/>
                <a:gd name="T26" fmla="*/ 85 w 100"/>
                <a:gd name="T27" fmla="*/ 265 h 109"/>
                <a:gd name="T28" fmla="*/ 95 w 100"/>
                <a:gd name="T29" fmla="*/ 279 h 109"/>
                <a:gd name="T30" fmla="*/ 105 w 100"/>
                <a:gd name="T31" fmla="*/ 304 h 109"/>
                <a:gd name="T32" fmla="*/ 102 w 100"/>
                <a:gd name="T33" fmla="*/ 322 h 109"/>
                <a:gd name="T34" fmla="*/ 108 w 100"/>
                <a:gd name="T35" fmla="*/ 333 h 109"/>
                <a:gd name="T36" fmla="*/ 112 w 100"/>
                <a:gd name="T37" fmla="*/ 354 h 109"/>
                <a:gd name="T38" fmla="*/ 119 w 100"/>
                <a:gd name="T39" fmla="*/ 383 h 109"/>
                <a:gd name="T40" fmla="*/ 122 w 100"/>
                <a:gd name="T41" fmla="*/ 390 h 109"/>
                <a:gd name="T42" fmla="*/ 129 w 100"/>
                <a:gd name="T43" fmla="*/ 376 h 109"/>
                <a:gd name="T44" fmla="*/ 132 w 100"/>
                <a:gd name="T45" fmla="*/ 354 h 109"/>
                <a:gd name="T46" fmla="*/ 146 w 100"/>
                <a:gd name="T47" fmla="*/ 340 h 109"/>
                <a:gd name="T48" fmla="*/ 156 w 100"/>
                <a:gd name="T49" fmla="*/ 308 h 109"/>
                <a:gd name="T50" fmla="*/ 176 w 100"/>
                <a:gd name="T51" fmla="*/ 297 h 109"/>
                <a:gd name="T52" fmla="*/ 207 w 100"/>
                <a:gd name="T53" fmla="*/ 272 h 109"/>
                <a:gd name="T54" fmla="*/ 227 w 100"/>
                <a:gd name="T55" fmla="*/ 250 h 109"/>
                <a:gd name="T56" fmla="*/ 254 w 100"/>
                <a:gd name="T57" fmla="*/ 261 h 109"/>
                <a:gd name="T58" fmla="*/ 275 w 100"/>
                <a:gd name="T59" fmla="*/ 279 h 109"/>
                <a:gd name="T60" fmla="*/ 285 w 100"/>
                <a:gd name="T61" fmla="*/ 276 h 109"/>
                <a:gd name="T62" fmla="*/ 302 w 100"/>
                <a:gd name="T63" fmla="*/ 265 h 109"/>
                <a:gd name="T64" fmla="*/ 308 w 100"/>
                <a:gd name="T65" fmla="*/ 247 h 109"/>
                <a:gd name="T66" fmla="*/ 302 w 100"/>
                <a:gd name="T67" fmla="*/ 222 h 109"/>
                <a:gd name="T68" fmla="*/ 332 w 100"/>
                <a:gd name="T69" fmla="*/ 186 h 109"/>
                <a:gd name="T70" fmla="*/ 322 w 100"/>
                <a:gd name="T71" fmla="*/ 161 h 109"/>
                <a:gd name="T72" fmla="*/ 305 w 100"/>
                <a:gd name="T73" fmla="*/ 147 h 109"/>
                <a:gd name="T74" fmla="*/ 288 w 100"/>
                <a:gd name="T75" fmla="*/ 140 h 109"/>
                <a:gd name="T76" fmla="*/ 268 w 100"/>
                <a:gd name="T77" fmla="*/ 140 h 109"/>
                <a:gd name="T78" fmla="*/ 251 w 100"/>
                <a:gd name="T79" fmla="*/ 136 h 109"/>
                <a:gd name="T80" fmla="*/ 224 w 100"/>
                <a:gd name="T81" fmla="*/ 132 h 109"/>
                <a:gd name="T82" fmla="*/ 203 w 100"/>
                <a:gd name="T83" fmla="*/ 136 h 109"/>
                <a:gd name="T84" fmla="*/ 183 w 100"/>
                <a:gd name="T85" fmla="*/ 154 h 109"/>
                <a:gd name="T86" fmla="*/ 183 w 100"/>
                <a:gd name="T87" fmla="*/ 136 h 109"/>
                <a:gd name="T88" fmla="*/ 176 w 100"/>
                <a:gd name="T89" fmla="*/ 111 h 109"/>
                <a:gd name="T90" fmla="*/ 180 w 100"/>
                <a:gd name="T91" fmla="*/ 82 h 109"/>
                <a:gd name="T92" fmla="*/ 197 w 100"/>
                <a:gd name="T93" fmla="*/ 64 h 109"/>
                <a:gd name="T94" fmla="*/ 210 w 100"/>
                <a:gd name="T95" fmla="*/ 29 h 109"/>
                <a:gd name="T96" fmla="*/ 200 w 100"/>
                <a:gd name="T97" fmla="*/ 18 h 109"/>
                <a:gd name="T98" fmla="*/ 186 w 100"/>
                <a:gd name="T99" fmla="*/ 4 h 109"/>
                <a:gd name="T100" fmla="*/ 170 w 100"/>
                <a:gd name="T101" fmla="*/ 7 h 109"/>
                <a:gd name="T102" fmla="*/ 149 w 100"/>
                <a:gd name="T103" fmla="*/ 25 h 109"/>
                <a:gd name="T104" fmla="*/ 122 w 100"/>
                <a:gd name="T105" fmla="*/ 39 h 109"/>
                <a:gd name="T106" fmla="*/ 132 w 100"/>
                <a:gd name="T107" fmla="*/ 57 h 109"/>
                <a:gd name="T108" fmla="*/ 125 w 100"/>
                <a:gd name="T109" fmla="*/ 75 h 109"/>
                <a:gd name="T110" fmla="*/ 115 w 100"/>
                <a:gd name="T111" fmla="*/ 97 h 1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0"/>
                <a:gd name="T169" fmla="*/ 0 h 109"/>
                <a:gd name="T170" fmla="*/ 100 w 100"/>
                <a:gd name="T171" fmla="*/ 109 h 1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0" h="109">
                  <a:moveTo>
                    <a:pt x="34" y="27"/>
                  </a:moveTo>
                  <a:cubicBezTo>
                    <a:pt x="34" y="29"/>
                    <a:pt x="34" y="31"/>
                    <a:pt x="34" y="32"/>
                  </a:cubicBezTo>
                  <a:cubicBezTo>
                    <a:pt x="34" y="33"/>
                    <a:pt x="33" y="34"/>
                    <a:pt x="33" y="35"/>
                  </a:cubicBezTo>
                  <a:cubicBezTo>
                    <a:pt x="33" y="35"/>
                    <a:pt x="31" y="36"/>
                    <a:pt x="30" y="36"/>
                  </a:cubicBezTo>
                  <a:cubicBezTo>
                    <a:pt x="29" y="36"/>
                    <a:pt x="28" y="36"/>
                    <a:pt x="27" y="36"/>
                  </a:cubicBezTo>
                  <a:cubicBezTo>
                    <a:pt x="27" y="36"/>
                    <a:pt x="26" y="37"/>
                    <a:pt x="25" y="37"/>
                  </a:cubicBezTo>
                  <a:cubicBezTo>
                    <a:pt x="24" y="37"/>
                    <a:pt x="22" y="38"/>
                    <a:pt x="21" y="38"/>
                  </a:cubicBezTo>
                  <a:cubicBezTo>
                    <a:pt x="20" y="38"/>
                    <a:pt x="19" y="38"/>
                    <a:pt x="17" y="39"/>
                  </a:cubicBezTo>
                  <a:cubicBezTo>
                    <a:pt x="16" y="39"/>
                    <a:pt x="14" y="41"/>
                    <a:pt x="13" y="42"/>
                  </a:cubicBezTo>
                  <a:cubicBezTo>
                    <a:pt x="11" y="43"/>
                    <a:pt x="10" y="43"/>
                    <a:pt x="10" y="43"/>
                  </a:cubicBezTo>
                  <a:cubicBezTo>
                    <a:pt x="10" y="43"/>
                    <a:pt x="11" y="44"/>
                    <a:pt x="12" y="45"/>
                  </a:cubicBezTo>
                  <a:cubicBezTo>
                    <a:pt x="14" y="46"/>
                    <a:pt x="16" y="48"/>
                    <a:pt x="17" y="49"/>
                  </a:cubicBezTo>
                  <a:cubicBezTo>
                    <a:pt x="18" y="50"/>
                    <a:pt x="20" y="52"/>
                    <a:pt x="20" y="53"/>
                  </a:cubicBezTo>
                  <a:cubicBezTo>
                    <a:pt x="21" y="54"/>
                    <a:pt x="20" y="55"/>
                    <a:pt x="19" y="55"/>
                  </a:cubicBezTo>
                  <a:cubicBezTo>
                    <a:pt x="19" y="56"/>
                    <a:pt x="17" y="57"/>
                    <a:pt x="16" y="57"/>
                  </a:cubicBezTo>
                  <a:cubicBezTo>
                    <a:pt x="15" y="58"/>
                    <a:pt x="14" y="58"/>
                    <a:pt x="13" y="58"/>
                  </a:cubicBezTo>
                  <a:cubicBezTo>
                    <a:pt x="12" y="57"/>
                    <a:pt x="11" y="57"/>
                    <a:pt x="9" y="56"/>
                  </a:cubicBezTo>
                  <a:cubicBezTo>
                    <a:pt x="8" y="56"/>
                    <a:pt x="6" y="57"/>
                    <a:pt x="6" y="57"/>
                  </a:cubicBezTo>
                  <a:cubicBezTo>
                    <a:pt x="6" y="58"/>
                    <a:pt x="5" y="59"/>
                    <a:pt x="5" y="59"/>
                  </a:cubicBezTo>
                  <a:cubicBezTo>
                    <a:pt x="4" y="59"/>
                    <a:pt x="3" y="61"/>
                    <a:pt x="2" y="62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4"/>
                    <a:pt x="1" y="65"/>
                    <a:pt x="2" y="67"/>
                  </a:cubicBezTo>
                  <a:cubicBezTo>
                    <a:pt x="4" y="69"/>
                    <a:pt x="6" y="70"/>
                    <a:pt x="8" y="70"/>
                  </a:cubicBezTo>
                  <a:cubicBezTo>
                    <a:pt x="10" y="69"/>
                    <a:pt x="12" y="69"/>
                    <a:pt x="13" y="69"/>
                  </a:cubicBezTo>
                  <a:cubicBezTo>
                    <a:pt x="14" y="70"/>
                    <a:pt x="15" y="70"/>
                    <a:pt x="16" y="70"/>
                  </a:cubicBezTo>
                  <a:cubicBezTo>
                    <a:pt x="17" y="70"/>
                    <a:pt x="18" y="70"/>
                    <a:pt x="18" y="71"/>
                  </a:cubicBezTo>
                  <a:cubicBezTo>
                    <a:pt x="19" y="71"/>
                    <a:pt x="20" y="72"/>
                    <a:pt x="21" y="73"/>
                  </a:cubicBezTo>
                  <a:cubicBezTo>
                    <a:pt x="22" y="73"/>
                    <a:pt x="24" y="74"/>
                    <a:pt x="25" y="74"/>
                  </a:cubicBezTo>
                  <a:cubicBezTo>
                    <a:pt x="26" y="74"/>
                    <a:pt x="27" y="74"/>
                    <a:pt x="27" y="75"/>
                  </a:cubicBezTo>
                  <a:cubicBezTo>
                    <a:pt x="26" y="76"/>
                    <a:pt x="27" y="77"/>
                    <a:pt x="28" y="78"/>
                  </a:cubicBezTo>
                  <a:cubicBezTo>
                    <a:pt x="30" y="79"/>
                    <a:pt x="30" y="81"/>
                    <a:pt x="30" y="82"/>
                  </a:cubicBezTo>
                  <a:cubicBezTo>
                    <a:pt x="30" y="83"/>
                    <a:pt x="30" y="85"/>
                    <a:pt x="31" y="85"/>
                  </a:cubicBezTo>
                  <a:cubicBezTo>
                    <a:pt x="31" y="85"/>
                    <a:pt x="31" y="86"/>
                    <a:pt x="31" y="87"/>
                  </a:cubicBezTo>
                  <a:cubicBezTo>
                    <a:pt x="30" y="89"/>
                    <a:pt x="30" y="90"/>
                    <a:pt x="30" y="90"/>
                  </a:cubicBezTo>
                  <a:cubicBezTo>
                    <a:pt x="30" y="90"/>
                    <a:pt x="31" y="90"/>
                    <a:pt x="32" y="90"/>
                  </a:cubicBezTo>
                  <a:cubicBezTo>
                    <a:pt x="32" y="91"/>
                    <a:pt x="33" y="92"/>
                    <a:pt x="32" y="93"/>
                  </a:cubicBezTo>
                  <a:cubicBezTo>
                    <a:pt x="32" y="95"/>
                    <a:pt x="32" y="96"/>
                    <a:pt x="33" y="97"/>
                  </a:cubicBezTo>
                  <a:cubicBezTo>
                    <a:pt x="34" y="97"/>
                    <a:pt x="34" y="98"/>
                    <a:pt x="33" y="99"/>
                  </a:cubicBezTo>
                  <a:cubicBezTo>
                    <a:pt x="32" y="100"/>
                    <a:pt x="33" y="101"/>
                    <a:pt x="33" y="103"/>
                  </a:cubicBezTo>
                  <a:cubicBezTo>
                    <a:pt x="34" y="104"/>
                    <a:pt x="35" y="106"/>
                    <a:pt x="35" y="107"/>
                  </a:cubicBezTo>
                  <a:cubicBezTo>
                    <a:pt x="35" y="108"/>
                    <a:pt x="35" y="109"/>
                    <a:pt x="36" y="109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6" y="109"/>
                    <a:pt x="37" y="108"/>
                    <a:pt x="37" y="107"/>
                  </a:cubicBezTo>
                  <a:cubicBezTo>
                    <a:pt x="38" y="107"/>
                    <a:pt x="39" y="106"/>
                    <a:pt x="38" y="105"/>
                  </a:cubicBezTo>
                  <a:cubicBezTo>
                    <a:pt x="38" y="105"/>
                    <a:pt x="38" y="104"/>
                    <a:pt x="38" y="103"/>
                  </a:cubicBezTo>
                  <a:cubicBezTo>
                    <a:pt x="39" y="102"/>
                    <a:pt x="39" y="100"/>
                    <a:pt x="39" y="99"/>
                  </a:cubicBezTo>
                  <a:cubicBezTo>
                    <a:pt x="39" y="98"/>
                    <a:pt x="39" y="97"/>
                    <a:pt x="40" y="96"/>
                  </a:cubicBezTo>
                  <a:cubicBezTo>
                    <a:pt x="41" y="96"/>
                    <a:pt x="42" y="95"/>
                    <a:pt x="43" y="95"/>
                  </a:cubicBezTo>
                  <a:cubicBezTo>
                    <a:pt x="43" y="94"/>
                    <a:pt x="44" y="92"/>
                    <a:pt x="45" y="91"/>
                  </a:cubicBezTo>
                  <a:cubicBezTo>
                    <a:pt x="45" y="90"/>
                    <a:pt x="46" y="88"/>
                    <a:pt x="46" y="86"/>
                  </a:cubicBezTo>
                  <a:cubicBezTo>
                    <a:pt x="46" y="85"/>
                    <a:pt x="47" y="84"/>
                    <a:pt x="48" y="83"/>
                  </a:cubicBezTo>
                  <a:cubicBezTo>
                    <a:pt x="48" y="82"/>
                    <a:pt x="50" y="82"/>
                    <a:pt x="52" y="83"/>
                  </a:cubicBezTo>
                  <a:cubicBezTo>
                    <a:pt x="53" y="83"/>
                    <a:pt x="55" y="83"/>
                    <a:pt x="56" y="82"/>
                  </a:cubicBezTo>
                  <a:cubicBezTo>
                    <a:pt x="58" y="81"/>
                    <a:pt x="60" y="78"/>
                    <a:pt x="61" y="76"/>
                  </a:cubicBezTo>
                  <a:cubicBezTo>
                    <a:pt x="62" y="74"/>
                    <a:pt x="63" y="71"/>
                    <a:pt x="64" y="71"/>
                  </a:cubicBezTo>
                  <a:cubicBezTo>
                    <a:pt x="65" y="71"/>
                    <a:pt x="66" y="70"/>
                    <a:pt x="67" y="70"/>
                  </a:cubicBezTo>
                  <a:cubicBezTo>
                    <a:pt x="68" y="70"/>
                    <a:pt x="70" y="71"/>
                    <a:pt x="71" y="72"/>
                  </a:cubicBezTo>
                  <a:cubicBezTo>
                    <a:pt x="73" y="73"/>
                    <a:pt x="74" y="73"/>
                    <a:pt x="75" y="73"/>
                  </a:cubicBezTo>
                  <a:cubicBezTo>
                    <a:pt x="75" y="73"/>
                    <a:pt x="77" y="73"/>
                    <a:pt x="78" y="74"/>
                  </a:cubicBezTo>
                  <a:cubicBezTo>
                    <a:pt x="79" y="75"/>
                    <a:pt x="80" y="77"/>
                    <a:pt x="81" y="78"/>
                  </a:cubicBezTo>
                  <a:cubicBezTo>
                    <a:pt x="82" y="78"/>
                    <a:pt x="83" y="79"/>
                    <a:pt x="83" y="79"/>
                  </a:cubicBezTo>
                  <a:cubicBezTo>
                    <a:pt x="83" y="79"/>
                    <a:pt x="84" y="78"/>
                    <a:pt x="84" y="77"/>
                  </a:cubicBezTo>
                  <a:cubicBezTo>
                    <a:pt x="85" y="76"/>
                    <a:pt x="86" y="75"/>
                    <a:pt x="87" y="75"/>
                  </a:cubicBezTo>
                  <a:cubicBezTo>
                    <a:pt x="88" y="74"/>
                    <a:pt x="89" y="74"/>
                    <a:pt x="89" y="74"/>
                  </a:cubicBezTo>
                  <a:cubicBezTo>
                    <a:pt x="89" y="74"/>
                    <a:pt x="89" y="73"/>
                    <a:pt x="89" y="72"/>
                  </a:cubicBezTo>
                  <a:cubicBezTo>
                    <a:pt x="89" y="71"/>
                    <a:pt x="90" y="70"/>
                    <a:pt x="91" y="69"/>
                  </a:cubicBezTo>
                  <a:cubicBezTo>
                    <a:pt x="91" y="68"/>
                    <a:pt x="91" y="67"/>
                    <a:pt x="90" y="66"/>
                  </a:cubicBezTo>
                  <a:cubicBezTo>
                    <a:pt x="89" y="65"/>
                    <a:pt x="88" y="63"/>
                    <a:pt x="89" y="62"/>
                  </a:cubicBezTo>
                  <a:cubicBezTo>
                    <a:pt x="89" y="60"/>
                    <a:pt x="91" y="58"/>
                    <a:pt x="92" y="57"/>
                  </a:cubicBezTo>
                  <a:cubicBezTo>
                    <a:pt x="94" y="56"/>
                    <a:pt x="97" y="54"/>
                    <a:pt x="98" y="52"/>
                  </a:cubicBezTo>
                  <a:cubicBezTo>
                    <a:pt x="99" y="51"/>
                    <a:pt x="100" y="49"/>
                    <a:pt x="99" y="48"/>
                  </a:cubicBezTo>
                  <a:cubicBezTo>
                    <a:pt x="99" y="47"/>
                    <a:pt x="97" y="46"/>
                    <a:pt x="95" y="45"/>
                  </a:cubicBezTo>
                  <a:cubicBezTo>
                    <a:pt x="94" y="44"/>
                    <a:pt x="92" y="43"/>
                    <a:pt x="91" y="42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41"/>
                    <a:pt x="89" y="40"/>
                    <a:pt x="89" y="39"/>
                  </a:cubicBezTo>
                  <a:cubicBezTo>
                    <a:pt x="88" y="38"/>
                    <a:pt x="87" y="38"/>
                    <a:pt x="85" y="39"/>
                  </a:cubicBezTo>
                  <a:cubicBezTo>
                    <a:pt x="84" y="40"/>
                    <a:pt x="82" y="40"/>
                    <a:pt x="81" y="40"/>
                  </a:cubicBezTo>
                  <a:cubicBezTo>
                    <a:pt x="80" y="40"/>
                    <a:pt x="79" y="40"/>
                    <a:pt x="79" y="39"/>
                  </a:cubicBezTo>
                  <a:cubicBezTo>
                    <a:pt x="79" y="39"/>
                    <a:pt x="78" y="38"/>
                    <a:pt x="78" y="38"/>
                  </a:cubicBezTo>
                  <a:cubicBezTo>
                    <a:pt x="77" y="37"/>
                    <a:pt x="75" y="38"/>
                    <a:pt x="74" y="38"/>
                  </a:cubicBezTo>
                  <a:cubicBezTo>
                    <a:pt x="72" y="39"/>
                    <a:pt x="70" y="38"/>
                    <a:pt x="69" y="38"/>
                  </a:cubicBezTo>
                  <a:cubicBezTo>
                    <a:pt x="68" y="37"/>
                    <a:pt x="67" y="37"/>
                    <a:pt x="66" y="37"/>
                  </a:cubicBezTo>
                  <a:cubicBezTo>
                    <a:pt x="65" y="37"/>
                    <a:pt x="63" y="37"/>
                    <a:pt x="62" y="37"/>
                  </a:cubicBezTo>
                  <a:cubicBezTo>
                    <a:pt x="61" y="37"/>
                    <a:pt x="60" y="38"/>
                    <a:pt x="60" y="38"/>
                  </a:cubicBezTo>
                  <a:cubicBezTo>
                    <a:pt x="60" y="39"/>
                    <a:pt x="59" y="41"/>
                    <a:pt x="58" y="42"/>
                  </a:cubicBezTo>
                  <a:cubicBezTo>
                    <a:pt x="56" y="44"/>
                    <a:pt x="55" y="44"/>
                    <a:pt x="54" y="43"/>
                  </a:cubicBezTo>
                  <a:cubicBezTo>
                    <a:pt x="54" y="43"/>
                    <a:pt x="53" y="42"/>
                    <a:pt x="54" y="41"/>
                  </a:cubicBezTo>
                  <a:cubicBezTo>
                    <a:pt x="54" y="40"/>
                    <a:pt x="54" y="39"/>
                    <a:pt x="54" y="38"/>
                  </a:cubicBezTo>
                  <a:cubicBezTo>
                    <a:pt x="53" y="37"/>
                    <a:pt x="53" y="35"/>
                    <a:pt x="53" y="34"/>
                  </a:cubicBezTo>
                  <a:cubicBezTo>
                    <a:pt x="53" y="33"/>
                    <a:pt x="53" y="32"/>
                    <a:pt x="52" y="31"/>
                  </a:cubicBezTo>
                  <a:cubicBezTo>
                    <a:pt x="51" y="30"/>
                    <a:pt x="51" y="28"/>
                    <a:pt x="51" y="28"/>
                  </a:cubicBezTo>
                  <a:cubicBezTo>
                    <a:pt x="52" y="27"/>
                    <a:pt x="53" y="25"/>
                    <a:pt x="53" y="23"/>
                  </a:cubicBezTo>
                  <a:cubicBezTo>
                    <a:pt x="54" y="22"/>
                    <a:pt x="55" y="20"/>
                    <a:pt x="56" y="20"/>
                  </a:cubicBezTo>
                  <a:cubicBezTo>
                    <a:pt x="57" y="20"/>
                    <a:pt x="58" y="19"/>
                    <a:pt x="58" y="18"/>
                  </a:cubicBezTo>
                  <a:cubicBezTo>
                    <a:pt x="58" y="18"/>
                    <a:pt x="59" y="15"/>
                    <a:pt x="60" y="13"/>
                  </a:cubicBezTo>
                  <a:cubicBezTo>
                    <a:pt x="61" y="10"/>
                    <a:pt x="62" y="8"/>
                    <a:pt x="62" y="8"/>
                  </a:cubicBezTo>
                  <a:cubicBezTo>
                    <a:pt x="62" y="8"/>
                    <a:pt x="61" y="8"/>
                    <a:pt x="61" y="7"/>
                  </a:cubicBezTo>
                  <a:cubicBezTo>
                    <a:pt x="60" y="6"/>
                    <a:pt x="59" y="5"/>
                    <a:pt x="59" y="5"/>
                  </a:cubicBezTo>
                  <a:cubicBezTo>
                    <a:pt x="59" y="4"/>
                    <a:pt x="59" y="3"/>
                    <a:pt x="58" y="2"/>
                  </a:cubicBezTo>
                  <a:cubicBezTo>
                    <a:pt x="57" y="1"/>
                    <a:pt x="55" y="1"/>
                    <a:pt x="55" y="1"/>
                  </a:cubicBezTo>
                  <a:cubicBezTo>
                    <a:pt x="54" y="0"/>
                    <a:pt x="53" y="1"/>
                    <a:pt x="52" y="1"/>
                  </a:cubicBezTo>
                  <a:cubicBezTo>
                    <a:pt x="51" y="2"/>
                    <a:pt x="50" y="2"/>
                    <a:pt x="50" y="2"/>
                  </a:cubicBezTo>
                  <a:cubicBezTo>
                    <a:pt x="50" y="2"/>
                    <a:pt x="49" y="3"/>
                    <a:pt x="48" y="4"/>
                  </a:cubicBezTo>
                  <a:cubicBezTo>
                    <a:pt x="47" y="5"/>
                    <a:pt x="45" y="7"/>
                    <a:pt x="44" y="7"/>
                  </a:cubicBezTo>
                  <a:cubicBezTo>
                    <a:pt x="42" y="8"/>
                    <a:pt x="40" y="9"/>
                    <a:pt x="38" y="9"/>
                  </a:cubicBezTo>
                  <a:cubicBezTo>
                    <a:pt x="37" y="9"/>
                    <a:pt x="36" y="10"/>
                    <a:pt x="36" y="11"/>
                  </a:cubicBezTo>
                  <a:cubicBezTo>
                    <a:pt x="36" y="11"/>
                    <a:pt x="37" y="13"/>
                    <a:pt x="39" y="13"/>
                  </a:cubicBezTo>
                  <a:cubicBezTo>
                    <a:pt x="40" y="14"/>
                    <a:pt x="40" y="15"/>
                    <a:pt x="39" y="16"/>
                  </a:cubicBezTo>
                  <a:cubicBezTo>
                    <a:pt x="38" y="18"/>
                    <a:pt x="37" y="19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5" y="23"/>
                  </a:cubicBezTo>
                  <a:cubicBezTo>
                    <a:pt x="34" y="24"/>
                    <a:pt x="34" y="26"/>
                    <a:pt x="34" y="27"/>
                  </a:cubicBezTo>
                  <a:close/>
                </a:path>
              </a:pathLst>
            </a:custGeom>
            <a:solidFill>
              <a:srgbClr val="3399FF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7" name="Freeform 224"/>
            <p:cNvSpPr>
              <a:spLocks/>
            </p:cNvSpPr>
            <p:nvPr/>
          </p:nvSpPr>
          <p:spPr bwMode="gray">
            <a:xfrm>
              <a:off x="2760812" y="2689343"/>
              <a:ext cx="468554" cy="538365"/>
            </a:xfrm>
            <a:custGeom>
              <a:avLst/>
              <a:gdLst>
                <a:gd name="T0" fmla="*/ 111 w 101"/>
                <a:gd name="T1" fmla="*/ 72 h 108"/>
                <a:gd name="T2" fmla="*/ 88 w 101"/>
                <a:gd name="T3" fmla="*/ 104 h 108"/>
                <a:gd name="T4" fmla="*/ 81 w 101"/>
                <a:gd name="T5" fmla="*/ 136 h 108"/>
                <a:gd name="T6" fmla="*/ 78 w 101"/>
                <a:gd name="T7" fmla="*/ 158 h 108"/>
                <a:gd name="T8" fmla="*/ 71 w 101"/>
                <a:gd name="T9" fmla="*/ 168 h 108"/>
                <a:gd name="T10" fmla="*/ 57 w 101"/>
                <a:gd name="T11" fmla="*/ 183 h 108"/>
                <a:gd name="T12" fmla="*/ 57 w 101"/>
                <a:gd name="T13" fmla="*/ 211 h 108"/>
                <a:gd name="T14" fmla="*/ 44 w 101"/>
                <a:gd name="T15" fmla="*/ 237 h 108"/>
                <a:gd name="T16" fmla="*/ 41 w 101"/>
                <a:gd name="T17" fmla="*/ 254 h 108"/>
                <a:gd name="T18" fmla="*/ 34 w 101"/>
                <a:gd name="T19" fmla="*/ 276 h 108"/>
                <a:gd name="T20" fmla="*/ 20 w 101"/>
                <a:gd name="T21" fmla="*/ 287 h 108"/>
                <a:gd name="T22" fmla="*/ 0 w 101"/>
                <a:gd name="T23" fmla="*/ 294 h 108"/>
                <a:gd name="T24" fmla="*/ 17 w 101"/>
                <a:gd name="T25" fmla="*/ 319 h 108"/>
                <a:gd name="T26" fmla="*/ 34 w 101"/>
                <a:gd name="T27" fmla="*/ 340 h 108"/>
                <a:gd name="T28" fmla="*/ 57 w 101"/>
                <a:gd name="T29" fmla="*/ 340 h 108"/>
                <a:gd name="T30" fmla="*/ 74 w 101"/>
                <a:gd name="T31" fmla="*/ 358 h 108"/>
                <a:gd name="T32" fmla="*/ 88 w 101"/>
                <a:gd name="T33" fmla="*/ 380 h 108"/>
                <a:gd name="T34" fmla="*/ 111 w 101"/>
                <a:gd name="T35" fmla="*/ 387 h 108"/>
                <a:gd name="T36" fmla="*/ 118 w 101"/>
                <a:gd name="T37" fmla="*/ 369 h 108"/>
                <a:gd name="T38" fmla="*/ 125 w 101"/>
                <a:gd name="T39" fmla="*/ 348 h 108"/>
                <a:gd name="T40" fmla="*/ 152 w 101"/>
                <a:gd name="T41" fmla="*/ 340 h 108"/>
                <a:gd name="T42" fmla="*/ 172 w 101"/>
                <a:gd name="T43" fmla="*/ 319 h 108"/>
                <a:gd name="T44" fmla="*/ 189 w 101"/>
                <a:gd name="T45" fmla="*/ 312 h 108"/>
                <a:gd name="T46" fmla="*/ 206 w 101"/>
                <a:gd name="T47" fmla="*/ 315 h 108"/>
                <a:gd name="T48" fmla="*/ 216 w 101"/>
                <a:gd name="T49" fmla="*/ 287 h 108"/>
                <a:gd name="T50" fmla="*/ 240 w 101"/>
                <a:gd name="T51" fmla="*/ 283 h 108"/>
                <a:gd name="T52" fmla="*/ 250 w 101"/>
                <a:gd name="T53" fmla="*/ 258 h 108"/>
                <a:gd name="T54" fmla="*/ 253 w 101"/>
                <a:gd name="T55" fmla="*/ 222 h 108"/>
                <a:gd name="T56" fmla="*/ 253 w 101"/>
                <a:gd name="T57" fmla="*/ 186 h 108"/>
                <a:gd name="T58" fmla="*/ 287 w 101"/>
                <a:gd name="T59" fmla="*/ 161 h 108"/>
                <a:gd name="T60" fmla="*/ 321 w 101"/>
                <a:gd name="T61" fmla="*/ 122 h 108"/>
                <a:gd name="T62" fmla="*/ 331 w 101"/>
                <a:gd name="T63" fmla="*/ 90 h 108"/>
                <a:gd name="T64" fmla="*/ 341 w 101"/>
                <a:gd name="T65" fmla="*/ 65 h 108"/>
                <a:gd name="T66" fmla="*/ 307 w 101"/>
                <a:gd name="T67" fmla="*/ 65 h 108"/>
                <a:gd name="T68" fmla="*/ 273 w 101"/>
                <a:gd name="T69" fmla="*/ 47 h 108"/>
                <a:gd name="T70" fmla="*/ 246 w 101"/>
                <a:gd name="T71" fmla="*/ 39 h 108"/>
                <a:gd name="T72" fmla="*/ 226 w 101"/>
                <a:gd name="T73" fmla="*/ 47 h 108"/>
                <a:gd name="T74" fmla="*/ 206 w 101"/>
                <a:gd name="T75" fmla="*/ 47 h 108"/>
                <a:gd name="T76" fmla="*/ 182 w 101"/>
                <a:gd name="T77" fmla="*/ 50 h 108"/>
                <a:gd name="T78" fmla="*/ 149 w 101"/>
                <a:gd name="T79" fmla="*/ 29 h 108"/>
                <a:gd name="T80" fmla="*/ 138 w 101"/>
                <a:gd name="T81" fmla="*/ 18 h 108"/>
                <a:gd name="T82" fmla="*/ 118 w 101"/>
                <a:gd name="T83" fmla="*/ 4 h 108"/>
                <a:gd name="T84" fmla="*/ 108 w 101"/>
                <a:gd name="T85" fmla="*/ 4 h 108"/>
                <a:gd name="T86" fmla="*/ 84 w 101"/>
                <a:gd name="T87" fmla="*/ 7 h 108"/>
                <a:gd name="T88" fmla="*/ 84 w 101"/>
                <a:gd name="T89" fmla="*/ 36 h 108"/>
                <a:gd name="T90" fmla="*/ 84 w 101"/>
                <a:gd name="T91" fmla="*/ 5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1"/>
                <a:gd name="T139" fmla="*/ 0 h 108"/>
                <a:gd name="T140" fmla="*/ 101 w 10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1" h="108">
                  <a:moveTo>
                    <a:pt x="29" y="17"/>
                  </a:moveTo>
                  <a:cubicBezTo>
                    <a:pt x="31" y="18"/>
                    <a:pt x="33" y="19"/>
                    <a:pt x="33" y="20"/>
                  </a:cubicBezTo>
                  <a:cubicBezTo>
                    <a:pt x="34" y="21"/>
                    <a:pt x="33" y="23"/>
                    <a:pt x="32" y="24"/>
                  </a:cubicBezTo>
                  <a:cubicBezTo>
                    <a:pt x="31" y="26"/>
                    <a:pt x="28" y="28"/>
                    <a:pt x="26" y="29"/>
                  </a:cubicBezTo>
                  <a:cubicBezTo>
                    <a:pt x="25" y="30"/>
                    <a:pt x="23" y="32"/>
                    <a:pt x="23" y="34"/>
                  </a:cubicBezTo>
                  <a:cubicBezTo>
                    <a:pt x="22" y="35"/>
                    <a:pt x="23" y="37"/>
                    <a:pt x="24" y="38"/>
                  </a:cubicBezTo>
                  <a:cubicBezTo>
                    <a:pt x="25" y="39"/>
                    <a:pt x="25" y="40"/>
                    <a:pt x="25" y="41"/>
                  </a:cubicBezTo>
                  <a:cubicBezTo>
                    <a:pt x="24" y="42"/>
                    <a:pt x="23" y="43"/>
                    <a:pt x="23" y="44"/>
                  </a:cubicBezTo>
                  <a:cubicBezTo>
                    <a:pt x="23" y="45"/>
                    <a:pt x="23" y="46"/>
                    <a:pt x="23" y="46"/>
                  </a:cubicBezTo>
                  <a:cubicBezTo>
                    <a:pt x="23" y="46"/>
                    <a:pt x="22" y="46"/>
                    <a:pt x="21" y="47"/>
                  </a:cubicBezTo>
                  <a:cubicBezTo>
                    <a:pt x="20" y="47"/>
                    <a:pt x="19" y="48"/>
                    <a:pt x="18" y="49"/>
                  </a:cubicBezTo>
                  <a:cubicBezTo>
                    <a:pt x="18" y="50"/>
                    <a:pt x="17" y="51"/>
                    <a:pt x="17" y="51"/>
                  </a:cubicBezTo>
                  <a:cubicBezTo>
                    <a:pt x="17" y="51"/>
                    <a:pt x="17" y="52"/>
                    <a:pt x="17" y="53"/>
                  </a:cubicBezTo>
                  <a:cubicBezTo>
                    <a:pt x="17" y="55"/>
                    <a:pt x="17" y="57"/>
                    <a:pt x="17" y="59"/>
                  </a:cubicBezTo>
                  <a:cubicBezTo>
                    <a:pt x="16" y="61"/>
                    <a:pt x="16" y="63"/>
                    <a:pt x="15" y="64"/>
                  </a:cubicBezTo>
                  <a:cubicBezTo>
                    <a:pt x="15" y="64"/>
                    <a:pt x="14" y="65"/>
                    <a:pt x="13" y="66"/>
                  </a:cubicBezTo>
                  <a:cubicBezTo>
                    <a:pt x="13" y="67"/>
                    <a:pt x="12" y="68"/>
                    <a:pt x="12" y="69"/>
                  </a:cubicBezTo>
                  <a:cubicBezTo>
                    <a:pt x="13" y="70"/>
                    <a:pt x="12" y="71"/>
                    <a:pt x="12" y="71"/>
                  </a:cubicBezTo>
                  <a:cubicBezTo>
                    <a:pt x="11" y="72"/>
                    <a:pt x="11" y="73"/>
                    <a:pt x="11" y="73"/>
                  </a:cubicBezTo>
                  <a:cubicBezTo>
                    <a:pt x="11" y="74"/>
                    <a:pt x="11" y="76"/>
                    <a:pt x="10" y="77"/>
                  </a:cubicBezTo>
                  <a:cubicBezTo>
                    <a:pt x="10" y="78"/>
                    <a:pt x="10" y="79"/>
                    <a:pt x="10" y="79"/>
                  </a:cubicBezTo>
                  <a:cubicBezTo>
                    <a:pt x="8" y="79"/>
                    <a:pt x="7" y="79"/>
                    <a:pt x="6" y="80"/>
                  </a:cubicBezTo>
                  <a:cubicBezTo>
                    <a:pt x="5" y="81"/>
                    <a:pt x="4" y="81"/>
                    <a:pt x="3" y="81"/>
                  </a:cubicBezTo>
                  <a:cubicBezTo>
                    <a:pt x="2" y="80"/>
                    <a:pt x="1" y="81"/>
                    <a:pt x="0" y="82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0"/>
                    <a:pt x="5" y="89"/>
                    <a:pt x="5" y="89"/>
                  </a:cubicBezTo>
                  <a:cubicBezTo>
                    <a:pt x="6" y="89"/>
                    <a:pt x="7" y="90"/>
                    <a:pt x="7" y="92"/>
                  </a:cubicBezTo>
                  <a:cubicBezTo>
                    <a:pt x="8" y="93"/>
                    <a:pt x="9" y="95"/>
                    <a:pt x="10" y="95"/>
                  </a:cubicBezTo>
                  <a:cubicBezTo>
                    <a:pt x="11" y="96"/>
                    <a:pt x="13" y="96"/>
                    <a:pt x="14" y="96"/>
                  </a:cubicBezTo>
                  <a:cubicBezTo>
                    <a:pt x="15" y="96"/>
                    <a:pt x="16" y="95"/>
                    <a:pt x="17" y="95"/>
                  </a:cubicBezTo>
                  <a:cubicBezTo>
                    <a:pt x="18" y="95"/>
                    <a:pt x="19" y="96"/>
                    <a:pt x="19" y="98"/>
                  </a:cubicBezTo>
                  <a:cubicBezTo>
                    <a:pt x="19" y="99"/>
                    <a:pt x="20" y="100"/>
                    <a:pt x="22" y="100"/>
                  </a:cubicBezTo>
                  <a:cubicBezTo>
                    <a:pt x="23" y="101"/>
                    <a:pt x="25" y="102"/>
                    <a:pt x="25" y="103"/>
                  </a:cubicBezTo>
                  <a:cubicBezTo>
                    <a:pt x="25" y="104"/>
                    <a:pt x="25" y="105"/>
                    <a:pt x="26" y="106"/>
                  </a:cubicBezTo>
                  <a:cubicBezTo>
                    <a:pt x="27" y="107"/>
                    <a:pt x="29" y="107"/>
                    <a:pt x="30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3" y="107"/>
                    <a:pt x="33" y="106"/>
                  </a:cubicBezTo>
                  <a:cubicBezTo>
                    <a:pt x="33" y="105"/>
                    <a:pt x="34" y="104"/>
                    <a:pt x="35" y="103"/>
                  </a:cubicBezTo>
                  <a:cubicBezTo>
                    <a:pt x="36" y="102"/>
                    <a:pt x="37" y="100"/>
                    <a:pt x="37" y="100"/>
                  </a:cubicBezTo>
                  <a:cubicBezTo>
                    <a:pt x="37" y="99"/>
                    <a:pt x="37" y="97"/>
                    <a:pt x="37" y="97"/>
                  </a:cubicBezTo>
                  <a:cubicBezTo>
                    <a:pt x="37" y="96"/>
                    <a:pt x="38" y="96"/>
                    <a:pt x="40" y="96"/>
                  </a:cubicBezTo>
                  <a:cubicBezTo>
                    <a:pt x="41" y="96"/>
                    <a:pt x="43" y="96"/>
                    <a:pt x="45" y="95"/>
                  </a:cubicBezTo>
                  <a:cubicBezTo>
                    <a:pt x="46" y="95"/>
                    <a:pt x="48" y="94"/>
                    <a:pt x="49" y="93"/>
                  </a:cubicBezTo>
                  <a:cubicBezTo>
                    <a:pt x="50" y="92"/>
                    <a:pt x="51" y="90"/>
                    <a:pt x="51" y="89"/>
                  </a:cubicBezTo>
                  <a:cubicBezTo>
                    <a:pt x="51" y="88"/>
                    <a:pt x="52" y="87"/>
                    <a:pt x="53" y="87"/>
                  </a:cubicBezTo>
                  <a:cubicBezTo>
                    <a:pt x="54" y="86"/>
                    <a:pt x="55" y="87"/>
                    <a:pt x="56" y="87"/>
                  </a:cubicBezTo>
                  <a:cubicBezTo>
                    <a:pt x="56" y="88"/>
                    <a:pt x="58" y="88"/>
                    <a:pt x="59" y="88"/>
                  </a:cubicBezTo>
                  <a:cubicBezTo>
                    <a:pt x="60" y="88"/>
                    <a:pt x="61" y="88"/>
                    <a:pt x="61" y="88"/>
                  </a:cubicBezTo>
                  <a:cubicBezTo>
                    <a:pt x="62" y="87"/>
                    <a:pt x="62" y="86"/>
                    <a:pt x="62" y="85"/>
                  </a:cubicBezTo>
                  <a:cubicBezTo>
                    <a:pt x="62" y="83"/>
                    <a:pt x="63" y="81"/>
                    <a:pt x="64" y="80"/>
                  </a:cubicBezTo>
                  <a:cubicBezTo>
                    <a:pt x="65" y="79"/>
                    <a:pt x="67" y="79"/>
                    <a:pt x="67" y="79"/>
                  </a:cubicBezTo>
                  <a:cubicBezTo>
                    <a:pt x="68" y="80"/>
                    <a:pt x="69" y="80"/>
                    <a:pt x="71" y="79"/>
                  </a:cubicBezTo>
                  <a:cubicBezTo>
                    <a:pt x="72" y="79"/>
                    <a:pt x="73" y="77"/>
                    <a:pt x="74" y="76"/>
                  </a:cubicBezTo>
                  <a:cubicBezTo>
                    <a:pt x="75" y="75"/>
                    <a:pt x="75" y="74"/>
                    <a:pt x="74" y="72"/>
                  </a:cubicBezTo>
                  <a:cubicBezTo>
                    <a:pt x="74" y="71"/>
                    <a:pt x="74" y="69"/>
                    <a:pt x="75" y="67"/>
                  </a:cubicBezTo>
                  <a:cubicBezTo>
                    <a:pt x="76" y="66"/>
                    <a:pt x="77" y="63"/>
                    <a:pt x="75" y="62"/>
                  </a:cubicBezTo>
                  <a:cubicBezTo>
                    <a:pt x="74" y="61"/>
                    <a:pt x="73" y="59"/>
                    <a:pt x="73" y="57"/>
                  </a:cubicBezTo>
                  <a:cubicBezTo>
                    <a:pt x="73" y="56"/>
                    <a:pt x="74" y="53"/>
                    <a:pt x="75" y="52"/>
                  </a:cubicBezTo>
                  <a:cubicBezTo>
                    <a:pt x="75" y="51"/>
                    <a:pt x="77" y="50"/>
                    <a:pt x="79" y="49"/>
                  </a:cubicBezTo>
                  <a:cubicBezTo>
                    <a:pt x="80" y="49"/>
                    <a:pt x="83" y="47"/>
                    <a:pt x="85" y="45"/>
                  </a:cubicBezTo>
                  <a:cubicBezTo>
                    <a:pt x="86" y="43"/>
                    <a:pt x="89" y="40"/>
                    <a:pt x="91" y="39"/>
                  </a:cubicBezTo>
                  <a:cubicBezTo>
                    <a:pt x="92" y="38"/>
                    <a:pt x="94" y="35"/>
                    <a:pt x="95" y="34"/>
                  </a:cubicBezTo>
                  <a:cubicBezTo>
                    <a:pt x="95" y="32"/>
                    <a:pt x="96" y="30"/>
                    <a:pt x="96" y="29"/>
                  </a:cubicBezTo>
                  <a:cubicBezTo>
                    <a:pt x="96" y="28"/>
                    <a:pt x="97" y="26"/>
                    <a:pt x="98" y="25"/>
                  </a:cubicBezTo>
                  <a:cubicBezTo>
                    <a:pt x="99" y="24"/>
                    <a:pt x="100" y="22"/>
                    <a:pt x="100" y="20"/>
                  </a:cubicBezTo>
                  <a:cubicBezTo>
                    <a:pt x="101" y="19"/>
                    <a:pt x="101" y="18"/>
                    <a:pt x="101" y="18"/>
                  </a:cubicBezTo>
                  <a:cubicBezTo>
                    <a:pt x="101" y="18"/>
                    <a:pt x="99" y="18"/>
                    <a:pt x="98" y="19"/>
                  </a:cubicBezTo>
                  <a:cubicBezTo>
                    <a:pt x="96" y="19"/>
                    <a:pt x="93" y="19"/>
                    <a:pt x="91" y="18"/>
                  </a:cubicBezTo>
                  <a:cubicBezTo>
                    <a:pt x="89" y="17"/>
                    <a:pt x="87" y="16"/>
                    <a:pt x="86" y="16"/>
                  </a:cubicBezTo>
                  <a:cubicBezTo>
                    <a:pt x="84" y="15"/>
                    <a:pt x="82" y="14"/>
                    <a:pt x="81" y="13"/>
                  </a:cubicBezTo>
                  <a:cubicBezTo>
                    <a:pt x="80" y="13"/>
                    <a:pt x="78" y="12"/>
                    <a:pt x="77" y="11"/>
                  </a:cubicBezTo>
                  <a:cubicBezTo>
                    <a:pt x="75" y="11"/>
                    <a:pt x="74" y="10"/>
                    <a:pt x="73" y="11"/>
                  </a:cubicBezTo>
                  <a:cubicBezTo>
                    <a:pt x="72" y="11"/>
                    <a:pt x="70" y="12"/>
                    <a:pt x="70" y="12"/>
                  </a:cubicBezTo>
                  <a:cubicBezTo>
                    <a:pt x="69" y="13"/>
                    <a:pt x="68" y="13"/>
                    <a:pt x="67" y="13"/>
                  </a:cubicBezTo>
                  <a:cubicBezTo>
                    <a:pt x="66" y="13"/>
                    <a:pt x="65" y="13"/>
                    <a:pt x="65" y="13"/>
                  </a:cubicBezTo>
                  <a:cubicBezTo>
                    <a:pt x="64" y="13"/>
                    <a:pt x="63" y="13"/>
                    <a:pt x="61" y="13"/>
                  </a:cubicBezTo>
                  <a:cubicBezTo>
                    <a:pt x="60" y="12"/>
                    <a:pt x="58" y="13"/>
                    <a:pt x="57" y="13"/>
                  </a:cubicBezTo>
                  <a:cubicBezTo>
                    <a:pt x="55" y="14"/>
                    <a:pt x="54" y="14"/>
                    <a:pt x="54" y="14"/>
                  </a:cubicBezTo>
                  <a:cubicBezTo>
                    <a:pt x="54" y="14"/>
                    <a:pt x="52" y="13"/>
                    <a:pt x="50" y="11"/>
                  </a:cubicBezTo>
                  <a:cubicBezTo>
                    <a:pt x="47" y="9"/>
                    <a:pt x="45" y="8"/>
                    <a:pt x="44" y="8"/>
                  </a:cubicBezTo>
                  <a:cubicBezTo>
                    <a:pt x="43" y="8"/>
                    <a:pt x="42" y="8"/>
                    <a:pt x="41" y="7"/>
                  </a:cubicBezTo>
                  <a:cubicBezTo>
                    <a:pt x="40" y="6"/>
                    <a:pt x="40" y="5"/>
                    <a:pt x="41" y="5"/>
                  </a:cubicBezTo>
                  <a:cubicBezTo>
                    <a:pt x="42" y="5"/>
                    <a:pt x="41" y="4"/>
                    <a:pt x="40" y="3"/>
                  </a:cubicBezTo>
                  <a:cubicBezTo>
                    <a:pt x="38" y="2"/>
                    <a:pt x="36" y="1"/>
                    <a:pt x="35" y="1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3" y="1"/>
                    <a:pt x="32" y="0"/>
                    <a:pt x="32" y="1"/>
                  </a:cubicBezTo>
                  <a:cubicBezTo>
                    <a:pt x="31" y="1"/>
                    <a:pt x="29" y="1"/>
                    <a:pt x="28" y="1"/>
                  </a:cubicBezTo>
                  <a:cubicBezTo>
                    <a:pt x="27" y="0"/>
                    <a:pt x="25" y="1"/>
                    <a:pt x="25" y="2"/>
                  </a:cubicBezTo>
                  <a:cubicBezTo>
                    <a:pt x="24" y="3"/>
                    <a:pt x="24" y="5"/>
                    <a:pt x="25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4" y="13"/>
                    <a:pt x="24" y="13"/>
                    <a:pt x="25" y="14"/>
                  </a:cubicBezTo>
                  <a:cubicBezTo>
                    <a:pt x="26" y="15"/>
                    <a:pt x="28" y="16"/>
                    <a:pt x="29" y="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8" name="Freeform 232"/>
            <p:cNvSpPr>
              <a:spLocks/>
            </p:cNvSpPr>
            <p:nvPr/>
          </p:nvSpPr>
          <p:spPr bwMode="gray">
            <a:xfrm>
              <a:off x="2390787" y="3256157"/>
              <a:ext cx="606492" cy="562439"/>
            </a:xfrm>
            <a:custGeom>
              <a:avLst/>
              <a:gdLst>
                <a:gd name="T0" fmla="*/ 390 w 131"/>
                <a:gd name="T1" fmla="*/ 279 h 113"/>
                <a:gd name="T2" fmla="*/ 380 w 131"/>
                <a:gd name="T3" fmla="*/ 257 h 113"/>
                <a:gd name="T4" fmla="*/ 332 w 131"/>
                <a:gd name="T5" fmla="*/ 254 h 113"/>
                <a:gd name="T6" fmla="*/ 319 w 131"/>
                <a:gd name="T7" fmla="*/ 250 h 113"/>
                <a:gd name="T8" fmla="*/ 295 w 131"/>
                <a:gd name="T9" fmla="*/ 268 h 113"/>
                <a:gd name="T10" fmla="*/ 271 w 131"/>
                <a:gd name="T11" fmla="*/ 279 h 113"/>
                <a:gd name="T12" fmla="*/ 244 w 131"/>
                <a:gd name="T13" fmla="*/ 265 h 113"/>
                <a:gd name="T14" fmla="*/ 220 w 131"/>
                <a:gd name="T15" fmla="*/ 261 h 113"/>
                <a:gd name="T16" fmla="*/ 210 w 131"/>
                <a:gd name="T17" fmla="*/ 250 h 113"/>
                <a:gd name="T18" fmla="*/ 220 w 131"/>
                <a:gd name="T19" fmla="*/ 229 h 113"/>
                <a:gd name="T20" fmla="*/ 217 w 131"/>
                <a:gd name="T21" fmla="*/ 211 h 113"/>
                <a:gd name="T22" fmla="*/ 220 w 131"/>
                <a:gd name="T23" fmla="*/ 189 h 113"/>
                <a:gd name="T24" fmla="*/ 197 w 131"/>
                <a:gd name="T25" fmla="*/ 189 h 113"/>
                <a:gd name="T26" fmla="*/ 193 w 131"/>
                <a:gd name="T27" fmla="*/ 168 h 113"/>
                <a:gd name="T28" fmla="*/ 190 w 131"/>
                <a:gd name="T29" fmla="*/ 150 h 113"/>
                <a:gd name="T30" fmla="*/ 183 w 131"/>
                <a:gd name="T31" fmla="*/ 114 h 113"/>
                <a:gd name="T32" fmla="*/ 169 w 131"/>
                <a:gd name="T33" fmla="*/ 79 h 113"/>
                <a:gd name="T34" fmla="*/ 166 w 131"/>
                <a:gd name="T35" fmla="*/ 50 h 113"/>
                <a:gd name="T36" fmla="*/ 163 w 131"/>
                <a:gd name="T37" fmla="*/ 36 h 113"/>
                <a:gd name="T38" fmla="*/ 156 w 131"/>
                <a:gd name="T39" fmla="*/ 11 h 113"/>
                <a:gd name="T40" fmla="*/ 136 w 131"/>
                <a:gd name="T41" fmla="*/ 0 h 113"/>
                <a:gd name="T42" fmla="*/ 125 w 131"/>
                <a:gd name="T43" fmla="*/ 25 h 113"/>
                <a:gd name="T44" fmla="*/ 92 w 131"/>
                <a:gd name="T45" fmla="*/ 54 h 113"/>
                <a:gd name="T46" fmla="*/ 71 w 131"/>
                <a:gd name="T47" fmla="*/ 72 h 113"/>
                <a:gd name="T48" fmla="*/ 47 w 131"/>
                <a:gd name="T49" fmla="*/ 86 h 113"/>
                <a:gd name="T50" fmla="*/ 41 w 131"/>
                <a:gd name="T51" fmla="*/ 136 h 113"/>
                <a:gd name="T52" fmla="*/ 0 w 131"/>
                <a:gd name="T53" fmla="*/ 154 h 113"/>
                <a:gd name="T54" fmla="*/ 17 w 131"/>
                <a:gd name="T55" fmla="*/ 179 h 113"/>
                <a:gd name="T56" fmla="*/ 51 w 131"/>
                <a:gd name="T57" fmla="*/ 182 h 113"/>
                <a:gd name="T58" fmla="*/ 61 w 131"/>
                <a:gd name="T59" fmla="*/ 189 h 113"/>
                <a:gd name="T60" fmla="*/ 85 w 131"/>
                <a:gd name="T61" fmla="*/ 232 h 113"/>
                <a:gd name="T62" fmla="*/ 119 w 131"/>
                <a:gd name="T63" fmla="*/ 265 h 113"/>
                <a:gd name="T64" fmla="*/ 119 w 131"/>
                <a:gd name="T65" fmla="*/ 311 h 113"/>
                <a:gd name="T66" fmla="*/ 149 w 131"/>
                <a:gd name="T67" fmla="*/ 290 h 113"/>
                <a:gd name="T68" fmla="*/ 166 w 131"/>
                <a:gd name="T69" fmla="*/ 325 h 113"/>
                <a:gd name="T70" fmla="*/ 183 w 131"/>
                <a:gd name="T71" fmla="*/ 300 h 113"/>
                <a:gd name="T72" fmla="*/ 217 w 131"/>
                <a:gd name="T73" fmla="*/ 325 h 113"/>
                <a:gd name="T74" fmla="*/ 251 w 131"/>
                <a:gd name="T75" fmla="*/ 322 h 113"/>
                <a:gd name="T76" fmla="*/ 275 w 131"/>
                <a:gd name="T77" fmla="*/ 329 h 113"/>
                <a:gd name="T78" fmla="*/ 281 w 131"/>
                <a:gd name="T79" fmla="*/ 358 h 113"/>
                <a:gd name="T80" fmla="*/ 288 w 131"/>
                <a:gd name="T81" fmla="*/ 379 h 113"/>
                <a:gd name="T82" fmla="*/ 342 w 131"/>
                <a:gd name="T83" fmla="*/ 383 h 113"/>
                <a:gd name="T84" fmla="*/ 366 w 131"/>
                <a:gd name="T85" fmla="*/ 386 h 113"/>
                <a:gd name="T86" fmla="*/ 434 w 131"/>
                <a:gd name="T87" fmla="*/ 393 h 113"/>
                <a:gd name="T88" fmla="*/ 434 w 131"/>
                <a:gd name="T89" fmla="*/ 361 h 113"/>
                <a:gd name="T90" fmla="*/ 413 w 131"/>
                <a:gd name="T91" fmla="*/ 340 h 113"/>
                <a:gd name="T92" fmla="*/ 403 w 131"/>
                <a:gd name="T93" fmla="*/ 307 h 113"/>
                <a:gd name="T94" fmla="*/ 400 w 131"/>
                <a:gd name="T95" fmla="*/ 293 h 1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"/>
                <a:gd name="T145" fmla="*/ 0 h 113"/>
                <a:gd name="T146" fmla="*/ 131 w 131"/>
                <a:gd name="T147" fmla="*/ 113 h 1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" h="113">
                  <a:moveTo>
                    <a:pt x="118" y="82"/>
                  </a:moveTo>
                  <a:cubicBezTo>
                    <a:pt x="118" y="81"/>
                    <a:pt x="114" y="78"/>
                    <a:pt x="115" y="78"/>
                  </a:cubicBezTo>
                  <a:cubicBezTo>
                    <a:pt x="115" y="77"/>
                    <a:pt x="115" y="76"/>
                    <a:pt x="114" y="75"/>
                  </a:cubicBezTo>
                  <a:cubicBezTo>
                    <a:pt x="114" y="73"/>
                    <a:pt x="113" y="72"/>
                    <a:pt x="112" y="72"/>
                  </a:cubicBezTo>
                  <a:cubicBezTo>
                    <a:pt x="111" y="72"/>
                    <a:pt x="109" y="71"/>
                    <a:pt x="109" y="71"/>
                  </a:cubicBezTo>
                  <a:cubicBezTo>
                    <a:pt x="108" y="70"/>
                    <a:pt x="99" y="70"/>
                    <a:pt x="98" y="71"/>
                  </a:cubicBezTo>
                  <a:cubicBezTo>
                    <a:pt x="97" y="72"/>
                    <a:pt x="96" y="72"/>
                    <a:pt x="95" y="71"/>
                  </a:cubicBezTo>
                  <a:cubicBezTo>
                    <a:pt x="94" y="71"/>
                    <a:pt x="94" y="70"/>
                    <a:pt x="94" y="70"/>
                  </a:cubicBezTo>
                  <a:cubicBezTo>
                    <a:pt x="94" y="70"/>
                    <a:pt x="93" y="71"/>
                    <a:pt x="92" y="71"/>
                  </a:cubicBezTo>
                  <a:cubicBezTo>
                    <a:pt x="91" y="71"/>
                    <a:pt x="89" y="73"/>
                    <a:pt x="87" y="75"/>
                  </a:cubicBezTo>
                  <a:cubicBezTo>
                    <a:pt x="86" y="77"/>
                    <a:pt x="84" y="79"/>
                    <a:pt x="83" y="79"/>
                  </a:cubicBezTo>
                  <a:cubicBezTo>
                    <a:pt x="82" y="79"/>
                    <a:pt x="81" y="78"/>
                    <a:pt x="80" y="78"/>
                  </a:cubicBezTo>
                  <a:cubicBezTo>
                    <a:pt x="79" y="77"/>
                    <a:pt x="78" y="76"/>
                    <a:pt x="77" y="75"/>
                  </a:cubicBezTo>
                  <a:cubicBezTo>
                    <a:pt x="76" y="74"/>
                    <a:pt x="73" y="73"/>
                    <a:pt x="72" y="74"/>
                  </a:cubicBezTo>
                  <a:cubicBezTo>
                    <a:pt x="70" y="74"/>
                    <a:pt x="68" y="75"/>
                    <a:pt x="67" y="75"/>
                  </a:cubicBezTo>
                  <a:cubicBezTo>
                    <a:pt x="66" y="75"/>
                    <a:pt x="66" y="74"/>
                    <a:pt x="65" y="73"/>
                  </a:cubicBezTo>
                  <a:cubicBezTo>
                    <a:pt x="65" y="73"/>
                    <a:pt x="64" y="72"/>
                    <a:pt x="63" y="73"/>
                  </a:cubicBezTo>
                  <a:cubicBezTo>
                    <a:pt x="63" y="73"/>
                    <a:pt x="62" y="72"/>
                    <a:pt x="62" y="70"/>
                  </a:cubicBezTo>
                  <a:cubicBezTo>
                    <a:pt x="62" y="69"/>
                    <a:pt x="62" y="67"/>
                    <a:pt x="63" y="67"/>
                  </a:cubicBezTo>
                  <a:cubicBezTo>
                    <a:pt x="64" y="66"/>
                    <a:pt x="65" y="65"/>
                    <a:pt x="65" y="64"/>
                  </a:cubicBezTo>
                  <a:cubicBezTo>
                    <a:pt x="65" y="63"/>
                    <a:pt x="64" y="62"/>
                    <a:pt x="63" y="61"/>
                  </a:cubicBezTo>
                  <a:cubicBezTo>
                    <a:pt x="62" y="60"/>
                    <a:pt x="62" y="60"/>
                    <a:pt x="64" y="59"/>
                  </a:cubicBezTo>
                  <a:cubicBezTo>
                    <a:pt x="65" y="59"/>
                    <a:pt x="66" y="58"/>
                    <a:pt x="66" y="56"/>
                  </a:cubicBezTo>
                  <a:cubicBezTo>
                    <a:pt x="67" y="54"/>
                    <a:pt x="66" y="53"/>
                    <a:pt x="65" y="53"/>
                  </a:cubicBezTo>
                  <a:cubicBezTo>
                    <a:pt x="65" y="52"/>
                    <a:pt x="63" y="53"/>
                    <a:pt x="62" y="53"/>
                  </a:cubicBezTo>
                  <a:cubicBezTo>
                    <a:pt x="60" y="54"/>
                    <a:pt x="58" y="54"/>
                    <a:pt x="58" y="53"/>
                  </a:cubicBezTo>
                  <a:cubicBezTo>
                    <a:pt x="57" y="53"/>
                    <a:pt x="57" y="52"/>
                    <a:pt x="57" y="51"/>
                  </a:cubicBezTo>
                  <a:cubicBezTo>
                    <a:pt x="57" y="50"/>
                    <a:pt x="57" y="48"/>
                    <a:pt x="57" y="47"/>
                  </a:cubicBezTo>
                  <a:cubicBezTo>
                    <a:pt x="57" y="46"/>
                    <a:pt x="57" y="45"/>
                    <a:pt x="57" y="45"/>
                  </a:cubicBezTo>
                  <a:cubicBezTo>
                    <a:pt x="58" y="44"/>
                    <a:pt x="57" y="43"/>
                    <a:pt x="56" y="42"/>
                  </a:cubicBezTo>
                  <a:cubicBezTo>
                    <a:pt x="56" y="41"/>
                    <a:pt x="55" y="39"/>
                    <a:pt x="54" y="37"/>
                  </a:cubicBezTo>
                  <a:cubicBezTo>
                    <a:pt x="54" y="36"/>
                    <a:pt x="54" y="33"/>
                    <a:pt x="54" y="32"/>
                  </a:cubicBezTo>
                  <a:cubicBezTo>
                    <a:pt x="54" y="30"/>
                    <a:pt x="53" y="28"/>
                    <a:pt x="52" y="27"/>
                  </a:cubicBezTo>
                  <a:cubicBezTo>
                    <a:pt x="51" y="26"/>
                    <a:pt x="50" y="24"/>
                    <a:pt x="50" y="22"/>
                  </a:cubicBezTo>
                  <a:cubicBezTo>
                    <a:pt x="50" y="21"/>
                    <a:pt x="50" y="19"/>
                    <a:pt x="50" y="18"/>
                  </a:cubicBezTo>
                  <a:cubicBezTo>
                    <a:pt x="50" y="17"/>
                    <a:pt x="49" y="15"/>
                    <a:pt x="49" y="14"/>
                  </a:cubicBezTo>
                  <a:cubicBezTo>
                    <a:pt x="49" y="13"/>
                    <a:pt x="49" y="12"/>
                    <a:pt x="49" y="12"/>
                  </a:cubicBezTo>
                  <a:cubicBezTo>
                    <a:pt x="49" y="12"/>
                    <a:pt x="48" y="11"/>
                    <a:pt x="48" y="10"/>
                  </a:cubicBezTo>
                  <a:cubicBezTo>
                    <a:pt x="47" y="9"/>
                    <a:pt x="46" y="7"/>
                    <a:pt x="46" y="6"/>
                  </a:cubicBezTo>
                  <a:cubicBezTo>
                    <a:pt x="47" y="5"/>
                    <a:pt x="47" y="4"/>
                    <a:pt x="46" y="3"/>
                  </a:cubicBezTo>
                  <a:cubicBezTo>
                    <a:pt x="45" y="2"/>
                    <a:pt x="44" y="1"/>
                    <a:pt x="42" y="1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1"/>
                    <a:pt x="39" y="2"/>
                  </a:cubicBezTo>
                  <a:cubicBezTo>
                    <a:pt x="39" y="4"/>
                    <a:pt x="38" y="6"/>
                    <a:pt x="37" y="7"/>
                  </a:cubicBezTo>
                  <a:cubicBezTo>
                    <a:pt x="36" y="8"/>
                    <a:pt x="34" y="10"/>
                    <a:pt x="32" y="11"/>
                  </a:cubicBezTo>
                  <a:cubicBezTo>
                    <a:pt x="30" y="12"/>
                    <a:pt x="28" y="14"/>
                    <a:pt x="27" y="15"/>
                  </a:cubicBezTo>
                  <a:cubicBezTo>
                    <a:pt x="27" y="16"/>
                    <a:pt x="26" y="18"/>
                    <a:pt x="25" y="19"/>
                  </a:cubicBezTo>
                  <a:cubicBezTo>
                    <a:pt x="24" y="20"/>
                    <a:pt x="23" y="20"/>
                    <a:pt x="21" y="20"/>
                  </a:cubicBezTo>
                  <a:cubicBezTo>
                    <a:pt x="20" y="21"/>
                    <a:pt x="18" y="22"/>
                    <a:pt x="17" y="23"/>
                  </a:cubicBezTo>
                  <a:cubicBezTo>
                    <a:pt x="16" y="24"/>
                    <a:pt x="15" y="24"/>
                    <a:pt x="14" y="24"/>
                  </a:cubicBezTo>
                  <a:cubicBezTo>
                    <a:pt x="13" y="24"/>
                    <a:pt x="12" y="25"/>
                    <a:pt x="11" y="26"/>
                  </a:cubicBezTo>
                  <a:cubicBezTo>
                    <a:pt x="10" y="27"/>
                    <a:pt x="13" y="37"/>
                    <a:pt x="12" y="38"/>
                  </a:cubicBezTo>
                  <a:cubicBezTo>
                    <a:pt x="11" y="40"/>
                    <a:pt x="8" y="41"/>
                    <a:pt x="5" y="42"/>
                  </a:cubicBezTo>
                  <a:cubicBezTo>
                    <a:pt x="2" y="43"/>
                    <a:pt x="0" y="43"/>
                    <a:pt x="0" y="43"/>
                  </a:cubicBezTo>
                  <a:cubicBezTo>
                    <a:pt x="1" y="43"/>
                    <a:pt x="2" y="44"/>
                    <a:pt x="2" y="45"/>
                  </a:cubicBezTo>
                  <a:cubicBezTo>
                    <a:pt x="4" y="46"/>
                    <a:pt x="5" y="48"/>
                    <a:pt x="5" y="50"/>
                  </a:cubicBezTo>
                  <a:cubicBezTo>
                    <a:pt x="5" y="51"/>
                    <a:pt x="7" y="52"/>
                    <a:pt x="9" y="51"/>
                  </a:cubicBezTo>
                  <a:cubicBezTo>
                    <a:pt x="11" y="51"/>
                    <a:pt x="14" y="51"/>
                    <a:pt x="15" y="51"/>
                  </a:cubicBezTo>
                  <a:cubicBezTo>
                    <a:pt x="16" y="52"/>
                    <a:pt x="12" y="46"/>
                    <a:pt x="13" y="47"/>
                  </a:cubicBezTo>
                  <a:cubicBezTo>
                    <a:pt x="13" y="49"/>
                    <a:pt x="15" y="52"/>
                    <a:pt x="18" y="53"/>
                  </a:cubicBezTo>
                  <a:cubicBezTo>
                    <a:pt x="21" y="55"/>
                    <a:pt x="24" y="58"/>
                    <a:pt x="24" y="60"/>
                  </a:cubicBezTo>
                  <a:cubicBezTo>
                    <a:pt x="24" y="62"/>
                    <a:pt x="25" y="64"/>
                    <a:pt x="25" y="65"/>
                  </a:cubicBezTo>
                  <a:cubicBezTo>
                    <a:pt x="26" y="66"/>
                    <a:pt x="27" y="68"/>
                    <a:pt x="27" y="69"/>
                  </a:cubicBezTo>
                  <a:cubicBezTo>
                    <a:pt x="26" y="71"/>
                    <a:pt x="36" y="72"/>
                    <a:pt x="35" y="74"/>
                  </a:cubicBezTo>
                  <a:cubicBezTo>
                    <a:pt x="35" y="75"/>
                    <a:pt x="34" y="77"/>
                    <a:pt x="35" y="78"/>
                  </a:cubicBezTo>
                  <a:cubicBezTo>
                    <a:pt x="35" y="79"/>
                    <a:pt x="33" y="87"/>
                    <a:pt x="35" y="87"/>
                  </a:cubicBezTo>
                  <a:cubicBezTo>
                    <a:pt x="37" y="87"/>
                    <a:pt x="40" y="83"/>
                    <a:pt x="41" y="81"/>
                  </a:cubicBezTo>
                  <a:cubicBezTo>
                    <a:pt x="41" y="79"/>
                    <a:pt x="42" y="79"/>
                    <a:pt x="44" y="81"/>
                  </a:cubicBezTo>
                  <a:cubicBezTo>
                    <a:pt x="45" y="83"/>
                    <a:pt x="46" y="86"/>
                    <a:pt x="46" y="86"/>
                  </a:cubicBezTo>
                  <a:cubicBezTo>
                    <a:pt x="46" y="87"/>
                    <a:pt x="47" y="89"/>
                    <a:pt x="49" y="91"/>
                  </a:cubicBezTo>
                  <a:cubicBezTo>
                    <a:pt x="50" y="93"/>
                    <a:pt x="50" y="91"/>
                    <a:pt x="53" y="90"/>
                  </a:cubicBezTo>
                  <a:cubicBezTo>
                    <a:pt x="55" y="89"/>
                    <a:pt x="52" y="84"/>
                    <a:pt x="54" y="84"/>
                  </a:cubicBezTo>
                  <a:cubicBezTo>
                    <a:pt x="56" y="84"/>
                    <a:pt x="59" y="85"/>
                    <a:pt x="61" y="86"/>
                  </a:cubicBezTo>
                  <a:cubicBezTo>
                    <a:pt x="63" y="87"/>
                    <a:pt x="64" y="89"/>
                    <a:pt x="64" y="91"/>
                  </a:cubicBezTo>
                  <a:cubicBezTo>
                    <a:pt x="64" y="92"/>
                    <a:pt x="65" y="93"/>
                    <a:pt x="67" y="93"/>
                  </a:cubicBezTo>
                  <a:cubicBezTo>
                    <a:pt x="68" y="94"/>
                    <a:pt x="73" y="91"/>
                    <a:pt x="74" y="90"/>
                  </a:cubicBezTo>
                  <a:cubicBezTo>
                    <a:pt x="74" y="89"/>
                    <a:pt x="76" y="89"/>
                    <a:pt x="77" y="90"/>
                  </a:cubicBezTo>
                  <a:cubicBezTo>
                    <a:pt x="78" y="91"/>
                    <a:pt x="80" y="92"/>
                    <a:pt x="81" y="92"/>
                  </a:cubicBezTo>
                  <a:cubicBezTo>
                    <a:pt x="83" y="93"/>
                    <a:pt x="83" y="94"/>
                    <a:pt x="83" y="96"/>
                  </a:cubicBezTo>
                  <a:cubicBezTo>
                    <a:pt x="82" y="97"/>
                    <a:pt x="83" y="98"/>
                    <a:pt x="83" y="100"/>
                  </a:cubicBezTo>
                  <a:cubicBezTo>
                    <a:pt x="84" y="101"/>
                    <a:pt x="81" y="102"/>
                    <a:pt x="82" y="103"/>
                  </a:cubicBezTo>
                  <a:cubicBezTo>
                    <a:pt x="84" y="104"/>
                    <a:pt x="85" y="105"/>
                    <a:pt x="85" y="106"/>
                  </a:cubicBezTo>
                  <a:cubicBezTo>
                    <a:pt x="86" y="107"/>
                    <a:pt x="87" y="108"/>
                    <a:pt x="88" y="108"/>
                  </a:cubicBezTo>
                  <a:cubicBezTo>
                    <a:pt x="90" y="108"/>
                    <a:pt x="101" y="108"/>
                    <a:pt x="101" y="107"/>
                  </a:cubicBezTo>
                  <a:cubicBezTo>
                    <a:pt x="102" y="105"/>
                    <a:pt x="103" y="104"/>
                    <a:pt x="104" y="105"/>
                  </a:cubicBezTo>
                  <a:cubicBezTo>
                    <a:pt x="106" y="105"/>
                    <a:pt x="107" y="107"/>
                    <a:pt x="108" y="108"/>
                  </a:cubicBezTo>
                  <a:cubicBezTo>
                    <a:pt x="108" y="109"/>
                    <a:pt x="115" y="112"/>
                    <a:pt x="118" y="112"/>
                  </a:cubicBezTo>
                  <a:cubicBezTo>
                    <a:pt x="122" y="113"/>
                    <a:pt x="126" y="112"/>
                    <a:pt x="128" y="110"/>
                  </a:cubicBezTo>
                  <a:cubicBezTo>
                    <a:pt x="130" y="109"/>
                    <a:pt x="131" y="106"/>
                    <a:pt x="131" y="105"/>
                  </a:cubicBezTo>
                  <a:cubicBezTo>
                    <a:pt x="131" y="103"/>
                    <a:pt x="130" y="101"/>
                    <a:pt x="128" y="101"/>
                  </a:cubicBezTo>
                  <a:cubicBezTo>
                    <a:pt x="127" y="101"/>
                    <a:pt x="125" y="100"/>
                    <a:pt x="125" y="98"/>
                  </a:cubicBezTo>
                  <a:cubicBezTo>
                    <a:pt x="125" y="97"/>
                    <a:pt x="124" y="96"/>
                    <a:pt x="122" y="95"/>
                  </a:cubicBezTo>
                  <a:cubicBezTo>
                    <a:pt x="121" y="94"/>
                    <a:pt x="119" y="92"/>
                    <a:pt x="118" y="90"/>
                  </a:cubicBezTo>
                  <a:cubicBezTo>
                    <a:pt x="118" y="88"/>
                    <a:pt x="118" y="87"/>
                    <a:pt x="119" y="86"/>
                  </a:cubicBezTo>
                  <a:cubicBezTo>
                    <a:pt x="119" y="86"/>
                    <a:pt x="118" y="85"/>
                    <a:pt x="118" y="84"/>
                  </a:cubicBezTo>
                  <a:cubicBezTo>
                    <a:pt x="117" y="83"/>
                    <a:pt x="117" y="82"/>
                    <a:pt x="118" y="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9" name="Freeform 277"/>
            <p:cNvSpPr>
              <a:spLocks/>
            </p:cNvSpPr>
            <p:nvPr/>
          </p:nvSpPr>
          <p:spPr bwMode="gray">
            <a:xfrm>
              <a:off x="2620684" y="2897247"/>
              <a:ext cx="221141" cy="260429"/>
            </a:xfrm>
            <a:custGeom>
              <a:avLst/>
              <a:gdLst>
                <a:gd name="T0" fmla="*/ 41 w 47"/>
                <a:gd name="T1" fmla="*/ 139 h 52"/>
                <a:gd name="T2" fmla="*/ 62 w 47"/>
                <a:gd name="T3" fmla="*/ 135 h 52"/>
                <a:gd name="T4" fmla="*/ 75 w 47"/>
                <a:gd name="T5" fmla="*/ 132 h 52"/>
                <a:gd name="T6" fmla="*/ 69 w 47"/>
                <a:gd name="T7" fmla="*/ 142 h 52"/>
                <a:gd name="T8" fmla="*/ 62 w 47"/>
                <a:gd name="T9" fmla="*/ 157 h 52"/>
                <a:gd name="T10" fmla="*/ 69 w 47"/>
                <a:gd name="T11" fmla="*/ 160 h 52"/>
                <a:gd name="T12" fmla="*/ 79 w 47"/>
                <a:gd name="T13" fmla="*/ 160 h 52"/>
                <a:gd name="T14" fmla="*/ 72 w 47"/>
                <a:gd name="T15" fmla="*/ 167 h 52"/>
                <a:gd name="T16" fmla="*/ 58 w 47"/>
                <a:gd name="T17" fmla="*/ 174 h 52"/>
                <a:gd name="T18" fmla="*/ 51 w 47"/>
                <a:gd name="T19" fmla="*/ 174 h 52"/>
                <a:gd name="T20" fmla="*/ 62 w 47"/>
                <a:gd name="T21" fmla="*/ 181 h 52"/>
                <a:gd name="T22" fmla="*/ 72 w 47"/>
                <a:gd name="T23" fmla="*/ 181 h 52"/>
                <a:gd name="T24" fmla="*/ 86 w 47"/>
                <a:gd name="T25" fmla="*/ 181 h 52"/>
                <a:gd name="T26" fmla="*/ 96 w 47"/>
                <a:gd name="T27" fmla="*/ 181 h 52"/>
                <a:gd name="T28" fmla="*/ 103 w 47"/>
                <a:gd name="T29" fmla="*/ 178 h 52"/>
                <a:gd name="T30" fmla="*/ 113 w 47"/>
                <a:gd name="T31" fmla="*/ 174 h 52"/>
                <a:gd name="T32" fmla="*/ 116 w 47"/>
                <a:gd name="T33" fmla="*/ 171 h 52"/>
                <a:gd name="T34" fmla="*/ 103 w 47"/>
                <a:gd name="T35" fmla="*/ 142 h 52"/>
                <a:gd name="T36" fmla="*/ 113 w 47"/>
                <a:gd name="T37" fmla="*/ 139 h 52"/>
                <a:gd name="T38" fmla="*/ 123 w 47"/>
                <a:gd name="T39" fmla="*/ 135 h 52"/>
                <a:gd name="T40" fmla="*/ 137 w 47"/>
                <a:gd name="T41" fmla="*/ 132 h 52"/>
                <a:gd name="T42" fmla="*/ 137 w 47"/>
                <a:gd name="T43" fmla="*/ 125 h 52"/>
                <a:gd name="T44" fmla="*/ 140 w 47"/>
                <a:gd name="T45" fmla="*/ 110 h 52"/>
                <a:gd name="T46" fmla="*/ 144 w 47"/>
                <a:gd name="T47" fmla="*/ 103 h 52"/>
                <a:gd name="T48" fmla="*/ 144 w 47"/>
                <a:gd name="T49" fmla="*/ 96 h 52"/>
                <a:gd name="T50" fmla="*/ 147 w 47"/>
                <a:gd name="T51" fmla="*/ 85 h 52"/>
                <a:gd name="T52" fmla="*/ 154 w 47"/>
                <a:gd name="T53" fmla="*/ 78 h 52"/>
                <a:gd name="T54" fmla="*/ 161 w 47"/>
                <a:gd name="T55" fmla="*/ 60 h 52"/>
                <a:gd name="T56" fmla="*/ 161 w 47"/>
                <a:gd name="T57" fmla="*/ 39 h 52"/>
                <a:gd name="T58" fmla="*/ 161 w 47"/>
                <a:gd name="T59" fmla="*/ 32 h 52"/>
                <a:gd name="T60" fmla="*/ 154 w 47"/>
                <a:gd name="T61" fmla="*/ 28 h 52"/>
                <a:gd name="T62" fmla="*/ 144 w 47"/>
                <a:gd name="T63" fmla="*/ 14 h 52"/>
                <a:gd name="T64" fmla="*/ 134 w 47"/>
                <a:gd name="T65" fmla="*/ 11 h 52"/>
                <a:gd name="T66" fmla="*/ 120 w 47"/>
                <a:gd name="T67" fmla="*/ 7 h 52"/>
                <a:gd name="T68" fmla="*/ 106 w 47"/>
                <a:gd name="T69" fmla="*/ 0 h 52"/>
                <a:gd name="T70" fmla="*/ 96 w 47"/>
                <a:gd name="T71" fmla="*/ 4 h 52"/>
                <a:gd name="T72" fmla="*/ 86 w 47"/>
                <a:gd name="T73" fmla="*/ 21 h 52"/>
                <a:gd name="T74" fmla="*/ 69 w 47"/>
                <a:gd name="T75" fmla="*/ 43 h 52"/>
                <a:gd name="T76" fmla="*/ 55 w 47"/>
                <a:gd name="T77" fmla="*/ 46 h 52"/>
                <a:gd name="T78" fmla="*/ 41 w 47"/>
                <a:gd name="T79" fmla="*/ 46 h 52"/>
                <a:gd name="T80" fmla="*/ 34 w 47"/>
                <a:gd name="T81" fmla="*/ 57 h 52"/>
                <a:gd name="T82" fmla="*/ 31 w 47"/>
                <a:gd name="T83" fmla="*/ 75 h 52"/>
                <a:gd name="T84" fmla="*/ 24 w 47"/>
                <a:gd name="T85" fmla="*/ 89 h 52"/>
                <a:gd name="T86" fmla="*/ 14 w 47"/>
                <a:gd name="T87" fmla="*/ 93 h 52"/>
                <a:gd name="T88" fmla="*/ 10 w 47"/>
                <a:gd name="T89" fmla="*/ 103 h 52"/>
                <a:gd name="T90" fmla="*/ 7 w 47"/>
                <a:gd name="T91" fmla="*/ 117 h 52"/>
                <a:gd name="T92" fmla="*/ 7 w 47"/>
                <a:gd name="T93" fmla="*/ 125 h 52"/>
                <a:gd name="T94" fmla="*/ 3 w 47"/>
                <a:gd name="T95" fmla="*/ 132 h 52"/>
                <a:gd name="T96" fmla="*/ 0 w 47"/>
                <a:gd name="T97" fmla="*/ 139 h 52"/>
                <a:gd name="T98" fmla="*/ 14 w 47"/>
                <a:gd name="T99" fmla="*/ 139 h 52"/>
                <a:gd name="T100" fmla="*/ 41 w 47"/>
                <a:gd name="T101" fmla="*/ 139 h 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"/>
                <a:gd name="T154" fmla="*/ 0 h 52"/>
                <a:gd name="T155" fmla="*/ 47 w 47"/>
                <a:gd name="T156" fmla="*/ 52 h 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" h="52">
                  <a:moveTo>
                    <a:pt x="12" y="39"/>
                  </a:moveTo>
                  <a:cubicBezTo>
                    <a:pt x="14" y="39"/>
                    <a:pt x="17" y="39"/>
                    <a:pt x="18" y="38"/>
                  </a:cubicBezTo>
                  <a:cubicBezTo>
                    <a:pt x="20" y="37"/>
                    <a:pt x="21" y="37"/>
                    <a:pt x="22" y="37"/>
                  </a:cubicBezTo>
                  <a:cubicBezTo>
                    <a:pt x="22" y="37"/>
                    <a:pt x="22" y="38"/>
                    <a:pt x="20" y="40"/>
                  </a:cubicBezTo>
                  <a:cubicBezTo>
                    <a:pt x="19" y="41"/>
                    <a:pt x="18" y="43"/>
                    <a:pt x="18" y="44"/>
                  </a:cubicBezTo>
                  <a:cubicBezTo>
                    <a:pt x="18" y="45"/>
                    <a:pt x="19" y="45"/>
                    <a:pt x="20" y="45"/>
                  </a:cubicBezTo>
                  <a:cubicBezTo>
                    <a:pt x="22" y="45"/>
                    <a:pt x="23" y="45"/>
                    <a:pt x="23" y="45"/>
                  </a:cubicBezTo>
                  <a:cubicBezTo>
                    <a:pt x="23" y="46"/>
                    <a:pt x="22" y="47"/>
                    <a:pt x="21" y="47"/>
                  </a:cubicBezTo>
                  <a:cubicBezTo>
                    <a:pt x="20" y="48"/>
                    <a:pt x="19" y="48"/>
                    <a:pt x="17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6" y="50"/>
                    <a:pt x="17" y="51"/>
                    <a:pt x="18" y="51"/>
                  </a:cubicBezTo>
                  <a:cubicBezTo>
                    <a:pt x="19" y="51"/>
                    <a:pt x="21" y="51"/>
                    <a:pt x="21" y="51"/>
                  </a:cubicBezTo>
                  <a:cubicBezTo>
                    <a:pt x="22" y="51"/>
                    <a:pt x="24" y="51"/>
                    <a:pt x="25" y="51"/>
                  </a:cubicBezTo>
                  <a:cubicBezTo>
                    <a:pt x="26" y="52"/>
                    <a:pt x="28" y="51"/>
                    <a:pt x="28" y="51"/>
                  </a:cubicBezTo>
                  <a:cubicBezTo>
                    <a:pt x="28" y="51"/>
                    <a:pt x="29" y="50"/>
                    <a:pt x="30" y="50"/>
                  </a:cubicBezTo>
                  <a:cubicBezTo>
                    <a:pt x="30" y="50"/>
                    <a:pt x="32" y="49"/>
                    <a:pt x="33" y="49"/>
                  </a:cubicBezTo>
                  <a:cubicBezTo>
                    <a:pt x="33" y="48"/>
                    <a:pt x="34" y="48"/>
                    <a:pt x="34" y="48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1" y="39"/>
                    <a:pt x="32" y="38"/>
                    <a:pt x="33" y="39"/>
                  </a:cubicBezTo>
                  <a:cubicBezTo>
                    <a:pt x="34" y="39"/>
                    <a:pt x="35" y="39"/>
                    <a:pt x="36" y="38"/>
                  </a:cubicBezTo>
                  <a:cubicBezTo>
                    <a:pt x="37" y="37"/>
                    <a:pt x="38" y="37"/>
                    <a:pt x="40" y="37"/>
                  </a:cubicBezTo>
                  <a:cubicBezTo>
                    <a:pt x="40" y="37"/>
                    <a:pt x="40" y="36"/>
                    <a:pt x="40" y="35"/>
                  </a:cubicBezTo>
                  <a:cubicBezTo>
                    <a:pt x="41" y="34"/>
                    <a:pt x="41" y="32"/>
                    <a:pt x="41" y="31"/>
                  </a:cubicBezTo>
                  <a:cubicBezTo>
                    <a:pt x="41" y="31"/>
                    <a:pt x="41" y="30"/>
                    <a:pt x="42" y="29"/>
                  </a:cubicBezTo>
                  <a:cubicBezTo>
                    <a:pt x="42" y="29"/>
                    <a:pt x="43" y="28"/>
                    <a:pt x="42" y="27"/>
                  </a:cubicBezTo>
                  <a:cubicBezTo>
                    <a:pt x="42" y="26"/>
                    <a:pt x="43" y="25"/>
                    <a:pt x="43" y="24"/>
                  </a:cubicBezTo>
                  <a:cubicBezTo>
                    <a:pt x="44" y="23"/>
                    <a:pt x="45" y="22"/>
                    <a:pt x="45" y="22"/>
                  </a:cubicBezTo>
                  <a:cubicBezTo>
                    <a:pt x="46" y="21"/>
                    <a:pt x="46" y="19"/>
                    <a:pt x="47" y="17"/>
                  </a:cubicBezTo>
                  <a:cubicBezTo>
                    <a:pt x="47" y="15"/>
                    <a:pt x="47" y="13"/>
                    <a:pt x="47" y="11"/>
                  </a:cubicBezTo>
                  <a:cubicBezTo>
                    <a:pt x="47" y="10"/>
                    <a:pt x="47" y="9"/>
                    <a:pt x="47" y="9"/>
                  </a:cubicBezTo>
                  <a:cubicBezTo>
                    <a:pt x="47" y="9"/>
                    <a:pt x="46" y="8"/>
                    <a:pt x="45" y="8"/>
                  </a:cubicBezTo>
                  <a:cubicBezTo>
                    <a:pt x="44" y="7"/>
                    <a:pt x="43" y="5"/>
                    <a:pt x="42" y="4"/>
                  </a:cubicBezTo>
                  <a:cubicBezTo>
                    <a:pt x="41" y="3"/>
                    <a:pt x="39" y="3"/>
                    <a:pt x="39" y="3"/>
                  </a:cubicBezTo>
                  <a:cubicBezTo>
                    <a:pt x="38" y="3"/>
                    <a:pt x="37" y="3"/>
                    <a:pt x="35" y="2"/>
                  </a:cubicBezTo>
                  <a:cubicBezTo>
                    <a:pt x="34" y="1"/>
                    <a:pt x="32" y="0"/>
                    <a:pt x="31" y="0"/>
                  </a:cubicBezTo>
                  <a:cubicBezTo>
                    <a:pt x="30" y="0"/>
                    <a:pt x="29" y="1"/>
                    <a:pt x="28" y="1"/>
                  </a:cubicBezTo>
                  <a:cubicBezTo>
                    <a:pt x="27" y="1"/>
                    <a:pt x="26" y="4"/>
                    <a:pt x="25" y="6"/>
                  </a:cubicBezTo>
                  <a:cubicBezTo>
                    <a:pt x="24" y="8"/>
                    <a:pt x="22" y="11"/>
                    <a:pt x="20" y="12"/>
                  </a:cubicBezTo>
                  <a:cubicBezTo>
                    <a:pt x="19" y="13"/>
                    <a:pt x="17" y="13"/>
                    <a:pt x="16" y="13"/>
                  </a:cubicBezTo>
                  <a:cubicBezTo>
                    <a:pt x="14" y="12"/>
                    <a:pt x="12" y="12"/>
                    <a:pt x="12" y="13"/>
                  </a:cubicBezTo>
                  <a:cubicBezTo>
                    <a:pt x="11" y="14"/>
                    <a:pt x="10" y="15"/>
                    <a:pt x="10" y="16"/>
                  </a:cubicBezTo>
                  <a:cubicBezTo>
                    <a:pt x="10" y="18"/>
                    <a:pt x="9" y="20"/>
                    <a:pt x="9" y="21"/>
                  </a:cubicBezTo>
                  <a:cubicBezTo>
                    <a:pt x="8" y="22"/>
                    <a:pt x="7" y="24"/>
                    <a:pt x="7" y="25"/>
                  </a:cubicBezTo>
                  <a:cubicBezTo>
                    <a:pt x="6" y="25"/>
                    <a:pt x="5" y="26"/>
                    <a:pt x="4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30"/>
                    <a:pt x="3" y="32"/>
                    <a:pt x="2" y="33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3" y="36"/>
                    <a:pt x="2" y="37"/>
                    <a:pt x="1" y="37"/>
                  </a:cubicBezTo>
                  <a:cubicBezTo>
                    <a:pt x="1" y="38"/>
                    <a:pt x="0" y="39"/>
                    <a:pt x="0" y="39"/>
                  </a:cubicBezTo>
                  <a:cubicBezTo>
                    <a:pt x="0" y="39"/>
                    <a:pt x="2" y="39"/>
                    <a:pt x="4" y="39"/>
                  </a:cubicBezTo>
                  <a:cubicBezTo>
                    <a:pt x="6" y="39"/>
                    <a:pt x="10" y="39"/>
                    <a:pt x="12" y="39"/>
                  </a:cubicBezTo>
                  <a:close/>
                </a:path>
              </a:pathLst>
            </a:custGeom>
            <a:solidFill>
              <a:srgbClr val="3399FF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0" name="Freeform 279"/>
            <p:cNvSpPr>
              <a:spLocks/>
            </p:cNvSpPr>
            <p:nvPr/>
          </p:nvSpPr>
          <p:spPr bwMode="gray">
            <a:xfrm>
              <a:off x="2616305" y="3131415"/>
              <a:ext cx="380974" cy="520857"/>
            </a:xfrm>
            <a:custGeom>
              <a:avLst/>
              <a:gdLst>
                <a:gd name="T0" fmla="*/ 252 w 82"/>
                <a:gd name="T1" fmla="*/ 93 h 104"/>
                <a:gd name="T2" fmla="*/ 231 w 82"/>
                <a:gd name="T3" fmla="*/ 86 h 104"/>
                <a:gd name="T4" fmla="*/ 218 w 82"/>
                <a:gd name="T5" fmla="*/ 68 h 104"/>
                <a:gd name="T6" fmla="*/ 194 w 82"/>
                <a:gd name="T7" fmla="*/ 61 h 104"/>
                <a:gd name="T8" fmla="*/ 180 w 82"/>
                <a:gd name="T9" fmla="*/ 39 h 104"/>
                <a:gd name="T10" fmla="*/ 163 w 82"/>
                <a:gd name="T11" fmla="*/ 22 h 104"/>
                <a:gd name="T12" fmla="*/ 140 w 82"/>
                <a:gd name="T13" fmla="*/ 22 h 104"/>
                <a:gd name="T14" fmla="*/ 122 w 82"/>
                <a:gd name="T15" fmla="*/ 0 h 104"/>
                <a:gd name="T16" fmla="*/ 116 w 82"/>
                <a:gd name="T17" fmla="*/ 7 h 104"/>
                <a:gd name="T18" fmla="*/ 99 w 82"/>
                <a:gd name="T19" fmla="*/ 14 h 104"/>
                <a:gd name="T20" fmla="*/ 75 w 82"/>
                <a:gd name="T21" fmla="*/ 14 h 104"/>
                <a:gd name="T22" fmla="*/ 82 w 82"/>
                <a:gd name="T23" fmla="*/ 43 h 104"/>
                <a:gd name="T24" fmla="*/ 54 w 82"/>
                <a:gd name="T25" fmla="*/ 57 h 104"/>
                <a:gd name="T26" fmla="*/ 31 w 82"/>
                <a:gd name="T27" fmla="*/ 57 h 104"/>
                <a:gd name="T28" fmla="*/ 34 w 82"/>
                <a:gd name="T29" fmla="*/ 82 h 104"/>
                <a:gd name="T30" fmla="*/ 14 w 82"/>
                <a:gd name="T31" fmla="*/ 100 h 104"/>
                <a:gd name="T32" fmla="*/ 0 w 82"/>
                <a:gd name="T33" fmla="*/ 133 h 104"/>
                <a:gd name="T34" fmla="*/ 3 w 82"/>
                <a:gd name="T35" fmla="*/ 154 h 104"/>
                <a:gd name="T36" fmla="*/ 10 w 82"/>
                <a:gd name="T37" fmla="*/ 187 h 104"/>
                <a:gd name="T38" fmla="*/ 17 w 82"/>
                <a:gd name="T39" fmla="*/ 222 h 104"/>
                <a:gd name="T40" fmla="*/ 27 w 82"/>
                <a:gd name="T41" fmla="*/ 251 h 104"/>
                <a:gd name="T42" fmla="*/ 27 w 82"/>
                <a:gd name="T43" fmla="*/ 273 h 104"/>
                <a:gd name="T44" fmla="*/ 44 w 82"/>
                <a:gd name="T45" fmla="*/ 280 h 104"/>
                <a:gd name="T46" fmla="*/ 58 w 82"/>
                <a:gd name="T47" fmla="*/ 291 h 104"/>
                <a:gd name="T48" fmla="*/ 48 w 82"/>
                <a:gd name="T49" fmla="*/ 308 h 104"/>
                <a:gd name="T50" fmla="*/ 48 w 82"/>
                <a:gd name="T51" fmla="*/ 330 h 104"/>
                <a:gd name="T52" fmla="*/ 48 w 82"/>
                <a:gd name="T53" fmla="*/ 351 h 104"/>
                <a:gd name="T54" fmla="*/ 61 w 82"/>
                <a:gd name="T55" fmla="*/ 359 h 104"/>
                <a:gd name="T56" fmla="*/ 95 w 82"/>
                <a:gd name="T57" fmla="*/ 359 h 104"/>
                <a:gd name="T58" fmla="*/ 116 w 82"/>
                <a:gd name="T59" fmla="*/ 373 h 104"/>
                <a:gd name="T60" fmla="*/ 146 w 82"/>
                <a:gd name="T61" fmla="*/ 344 h 104"/>
                <a:gd name="T62" fmla="*/ 153 w 82"/>
                <a:gd name="T63" fmla="*/ 334 h 104"/>
                <a:gd name="T64" fmla="*/ 170 w 82"/>
                <a:gd name="T65" fmla="*/ 305 h 104"/>
                <a:gd name="T66" fmla="*/ 180 w 82"/>
                <a:gd name="T67" fmla="*/ 280 h 104"/>
                <a:gd name="T68" fmla="*/ 194 w 82"/>
                <a:gd name="T69" fmla="*/ 247 h 104"/>
                <a:gd name="T70" fmla="*/ 214 w 82"/>
                <a:gd name="T71" fmla="*/ 237 h 104"/>
                <a:gd name="T72" fmla="*/ 235 w 82"/>
                <a:gd name="T73" fmla="*/ 240 h 104"/>
                <a:gd name="T74" fmla="*/ 242 w 82"/>
                <a:gd name="T75" fmla="*/ 230 h 104"/>
                <a:gd name="T76" fmla="*/ 262 w 82"/>
                <a:gd name="T77" fmla="*/ 208 h 104"/>
                <a:gd name="T78" fmla="*/ 245 w 82"/>
                <a:gd name="T79" fmla="*/ 201 h 104"/>
                <a:gd name="T80" fmla="*/ 214 w 82"/>
                <a:gd name="T81" fmla="*/ 197 h 104"/>
                <a:gd name="T82" fmla="*/ 191 w 82"/>
                <a:gd name="T83" fmla="*/ 194 h 104"/>
                <a:gd name="T84" fmla="*/ 170 w 82"/>
                <a:gd name="T85" fmla="*/ 165 h 104"/>
                <a:gd name="T86" fmla="*/ 177 w 82"/>
                <a:gd name="T87" fmla="*/ 133 h 104"/>
                <a:gd name="T88" fmla="*/ 204 w 82"/>
                <a:gd name="T89" fmla="*/ 133 h 104"/>
                <a:gd name="T90" fmla="*/ 218 w 82"/>
                <a:gd name="T91" fmla="*/ 158 h 104"/>
                <a:gd name="T92" fmla="*/ 248 w 82"/>
                <a:gd name="T93" fmla="*/ 151 h 104"/>
                <a:gd name="T94" fmla="*/ 272 w 82"/>
                <a:gd name="T95" fmla="*/ 140 h 104"/>
                <a:gd name="T96" fmla="*/ 276 w 82"/>
                <a:gd name="T97" fmla="*/ 111 h 104"/>
                <a:gd name="T98" fmla="*/ 272 w 82"/>
                <a:gd name="T99" fmla="*/ 104 h 1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104"/>
                <a:gd name="T152" fmla="*/ 82 w 82"/>
                <a:gd name="T153" fmla="*/ 104 h 1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104">
                  <a:moveTo>
                    <a:pt x="77" y="28"/>
                  </a:moveTo>
                  <a:cubicBezTo>
                    <a:pt x="76" y="27"/>
                    <a:pt x="75" y="26"/>
                    <a:pt x="74" y="26"/>
                  </a:cubicBezTo>
                  <a:cubicBezTo>
                    <a:pt x="73" y="26"/>
                    <a:pt x="72" y="26"/>
                    <a:pt x="71" y="26"/>
                  </a:cubicBezTo>
                  <a:cubicBezTo>
                    <a:pt x="71" y="25"/>
                    <a:pt x="69" y="24"/>
                    <a:pt x="68" y="24"/>
                  </a:cubicBezTo>
                  <a:cubicBezTo>
                    <a:pt x="66" y="23"/>
                    <a:pt x="65" y="22"/>
                    <a:pt x="64" y="21"/>
                  </a:cubicBezTo>
                  <a:cubicBezTo>
                    <a:pt x="64" y="20"/>
                    <a:pt x="64" y="19"/>
                    <a:pt x="64" y="19"/>
                  </a:cubicBezTo>
                  <a:cubicBezTo>
                    <a:pt x="64" y="19"/>
                    <a:pt x="63" y="19"/>
                    <a:pt x="61" y="19"/>
                  </a:cubicBezTo>
                  <a:cubicBezTo>
                    <a:pt x="60" y="18"/>
                    <a:pt x="58" y="18"/>
                    <a:pt x="57" y="17"/>
                  </a:cubicBezTo>
                  <a:cubicBezTo>
                    <a:pt x="56" y="16"/>
                    <a:pt x="56" y="15"/>
                    <a:pt x="56" y="14"/>
                  </a:cubicBezTo>
                  <a:cubicBezTo>
                    <a:pt x="56" y="13"/>
                    <a:pt x="54" y="12"/>
                    <a:pt x="53" y="11"/>
                  </a:cubicBezTo>
                  <a:cubicBezTo>
                    <a:pt x="51" y="11"/>
                    <a:pt x="50" y="10"/>
                    <a:pt x="50" y="9"/>
                  </a:cubicBezTo>
                  <a:cubicBezTo>
                    <a:pt x="50" y="7"/>
                    <a:pt x="49" y="6"/>
                    <a:pt x="48" y="6"/>
                  </a:cubicBezTo>
                  <a:cubicBezTo>
                    <a:pt x="47" y="6"/>
                    <a:pt x="46" y="7"/>
                    <a:pt x="45" y="7"/>
                  </a:cubicBezTo>
                  <a:cubicBezTo>
                    <a:pt x="44" y="7"/>
                    <a:pt x="42" y="7"/>
                    <a:pt x="41" y="6"/>
                  </a:cubicBezTo>
                  <a:cubicBezTo>
                    <a:pt x="40" y="6"/>
                    <a:pt x="39" y="4"/>
                    <a:pt x="38" y="3"/>
                  </a:cubicBezTo>
                  <a:cubicBezTo>
                    <a:pt x="38" y="1"/>
                    <a:pt x="37" y="0"/>
                    <a:pt x="36" y="0"/>
                  </a:cubicBezTo>
                  <a:cubicBezTo>
                    <a:pt x="36" y="0"/>
                    <a:pt x="35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3" y="2"/>
                    <a:pt x="31" y="3"/>
                    <a:pt x="31" y="3"/>
                  </a:cubicBezTo>
                  <a:cubicBezTo>
                    <a:pt x="30" y="3"/>
                    <a:pt x="29" y="4"/>
                    <a:pt x="29" y="4"/>
                  </a:cubicBezTo>
                  <a:cubicBezTo>
                    <a:pt x="29" y="4"/>
                    <a:pt x="27" y="5"/>
                    <a:pt x="26" y="4"/>
                  </a:cubicBezTo>
                  <a:cubicBezTo>
                    <a:pt x="25" y="4"/>
                    <a:pt x="23" y="4"/>
                    <a:pt x="22" y="4"/>
                  </a:cubicBezTo>
                  <a:cubicBezTo>
                    <a:pt x="22" y="4"/>
                    <a:pt x="23" y="6"/>
                    <a:pt x="24" y="8"/>
                  </a:cubicBezTo>
                  <a:cubicBezTo>
                    <a:pt x="25" y="10"/>
                    <a:pt x="25" y="12"/>
                    <a:pt x="24" y="12"/>
                  </a:cubicBezTo>
                  <a:cubicBezTo>
                    <a:pt x="23" y="13"/>
                    <a:pt x="22" y="14"/>
                    <a:pt x="21" y="15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5" y="17"/>
                    <a:pt x="13" y="16"/>
                    <a:pt x="12" y="16"/>
                  </a:cubicBezTo>
                  <a:cubicBezTo>
                    <a:pt x="12" y="15"/>
                    <a:pt x="10" y="15"/>
                    <a:pt x="9" y="16"/>
                  </a:cubicBezTo>
                  <a:cubicBezTo>
                    <a:pt x="8" y="16"/>
                    <a:pt x="8" y="17"/>
                    <a:pt x="9" y="19"/>
                  </a:cubicBezTo>
                  <a:cubicBezTo>
                    <a:pt x="9" y="20"/>
                    <a:pt x="10" y="22"/>
                    <a:pt x="10" y="23"/>
                  </a:cubicBezTo>
                  <a:cubicBezTo>
                    <a:pt x="10" y="24"/>
                    <a:pt x="9" y="26"/>
                    <a:pt x="8" y="26"/>
                  </a:cubicBezTo>
                  <a:cubicBezTo>
                    <a:pt x="6" y="26"/>
                    <a:pt x="5" y="28"/>
                    <a:pt x="4" y="28"/>
                  </a:cubicBezTo>
                  <a:cubicBezTo>
                    <a:pt x="4" y="29"/>
                    <a:pt x="3" y="32"/>
                    <a:pt x="2" y="33"/>
                  </a:cubicBezTo>
                  <a:cubicBezTo>
                    <a:pt x="1" y="35"/>
                    <a:pt x="0" y="37"/>
                    <a:pt x="0" y="37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40"/>
                    <a:pt x="1" y="42"/>
                    <a:pt x="1" y="43"/>
                  </a:cubicBezTo>
                  <a:cubicBezTo>
                    <a:pt x="1" y="44"/>
                    <a:pt x="1" y="46"/>
                    <a:pt x="1" y="47"/>
                  </a:cubicBezTo>
                  <a:cubicBezTo>
                    <a:pt x="1" y="49"/>
                    <a:pt x="2" y="51"/>
                    <a:pt x="3" y="52"/>
                  </a:cubicBezTo>
                  <a:cubicBezTo>
                    <a:pt x="4" y="53"/>
                    <a:pt x="5" y="55"/>
                    <a:pt x="5" y="57"/>
                  </a:cubicBezTo>
                  <a:cubicBezTo>
                    <a:pt x="5" y="58"/>
                    <a:pt x="5" y="61"/>
                    <a:pt x="5" y="62"/>
                  </a:cubicBezTo>
                  <a:cubicBezTo>
                    <a:pt x="6" y="64"/>
                    <a:pt x="7" y="66"/>
                    <a:pt x="7" y="67"/>
                  </a:cubicBezTo>
                  <a:cubicBezTo>
                    <a:pt x="8" y="68"/>
                    <a:pt x="9" y="69"/>
                    <a:pt x="8" y="70"/>
                  </a:cubicBezTo>
                  <a:cubicBezTo>
                    <a:pt x="8" y="70"/>
                    <a:pt x="8" y="71"/>
                    <a:pt x="8" y="72"/>
                  </a:cubicBezTo>
                  <a:cubicBezTo>
                    <a:pt x="8" y="73"/>
                    <a:pt x="8" y="75"/>
                    <a:pt x="8" y="76"/>
                  </a:cubicBezTo>
                  <a:cubicBezTo>
                    <a:pt x="8" y="77"/>
                    <a:pt x="8" y="78"/>
                    <a:pt x="9" y="78"/>
                  </a:cubicBezTo>
                  <a:cubicBezTo>
                    <a:pt x="9" y="79"/>
                    <a:pt x="11" y="79"/>
                    <a:pt x="13" y="78"/>
                  </a:cubicBezTo>
                  <a:cubicBezTo>
                    <a:pt x="14" y="78"/>
                    <a:pt x="16" y="77"/>
                    <a:pt x="16" y="78"/>
                  </a:cubicBezTo>
                  <a:cubicBezTo>
                    <a:pt x="17" y="78"/>
                    <a:pt x="18" y="79"/>
                    <a:pt x="17" y="81"/>
                  </a:cubicBezTo>
                  <a:cubicBezTo>
                    <a:pt x="17" y="83"/>
                    <a:pt x="16" y="84"/>
                    <a:pt x="15" y="84"/>
                  </a:cubicBezTo>
                  <a:cubicBezTo>
                    <a:pt x="13" y="85"/>
                    <a:pt x="13" y="85"/>
                    <a:pt x="14" y="86"/>
                  </a:cubicBezTo>
                  <a:cubicBezTo>
                    <a:pt x="15" y="87"/>
                    <a:pt x="16" y="88"/>
                    <a:pt x="16" y="89"/>
                  </a:cubicBezTo>
                  <a:cubicBezTo>
                    <a:pt x="16" y="90"/>
                    <a:pt x="15" y="91"/>
                    <a:pt x="14" y="92"/>
                  </a:cubicBezTo>
                  <a:cubicBezTo>
                    <a:pt x="13" y="92"/>
                    <a:pt x="13" y="94"/>
                    <a:pt x="13" y="95"/>
                  </a:cubicBezTo>
                  <a:cubicBezTo>
                    <a:pt x="13" y="97"/>
                    <a:pt x="14" y="98"/>
                    <a:pt x="14" y="98"/>
                  </a:cubicBezTo>
                  <a:cubicBezTo>
                    <a:pt x="15" y="97"/>
                    <a:pt x="16" y="98"/>
                    <a:pt x="16" y="98"/>
                  </a:cubicBezTo>
                  <a:cubicBezTo>
                    <a:pt x="17" y="99"/>
                    <a:pt x="17" y="100"/>
                    <a:pt x="18" y="100"/>
                  </a:cubicBezTo>
                  <a:cubicBezTo>
                    <a:pt x="19" y="100"/>
                    <a:pt x="21" y="99"/>
                    <a:pt x="23" y="99"/>
                  </a:cubicBezTo>
                  <a:cubicBezTo>
                    <a:pt x="24" y="98"/>
                    <a:pt x="27" y="99"/>
                    <a:pt x="28" y="100"/>
                  </a:cubicBezTo>
                  <a:cubicBezTo>
                    <a:pt x="29" y="101"/>
                    <a:pt x="30" y="102"/>
                    <a:pt x="31" y="103"/>
                  </a:cubicBezTo>
                  <a:cubicBezTo>
                    <a:pt x="32" y="103"/>
                    <a:pt x="33" y="104"/>
                    <a:pt x="34" y="104"/>
                  </a:cubicBezTo>
                  <a:cubicBezTo>
                    <a:pt x="35" y="104"/>
                    <a:pt x="37" y="102"/>
                    <a:pt x="38" y="100"/>
                  </a:cubicBezTo>
                  <a:cubicBezTo>
                    <a:pt x="40" y="98"/>
                    <a:pt x="42" y="96"/>
                    <a:pt x="43" y="96"/>
                  </a:cubicBezTo>
                  <a:cubicBezTo>
                    <a:pt x="44" y="96"/>
                    <a:pt x="45" y="95"/>
                    <a:pt x="45" y="95"/>
                  </a:cubicBezTo>
                  <a:cubicBezTo>
                    <a:pt x="45" y="95"/>
                    <a:pt x="45" y="94"/>
                    <a:pt x="45" y="93"/>
                  </a:cubicBezTo>
                  <a:cubicBezTo>
                    <a:pt x="45" y="91"/>
                    <a:pt x="45" y="89"/>
                    <a:pt x="46" y="88"/>
                  </a:cubicBezTo>
                  <a:cubicBezTo>
                    <a:pt x="47" y="87"/>
                    <a:pt x="49" y="86"/>
                    <a:pt x="50" y="85"/>
                  </a:cubicBezTo>
                  <a:cubicBezTo>
                    <a:pt x="51" y="85"/>
                    <a:pt x="52" y="84"/>
                    <a:pt x="52" y="83"/>
                  </a:cubicBezTo>
                  <a:cubicBezTo>
                    <a:pt x="52" y="82"/>
                    <a:pt x="52" y="79"/>
                    <a:pt x="53" y="78"/>
                  </a:cubicBezTo>
                  <a:cubicBezTo>
                    <a:pt x="53" y="76"/>
                    <a:pt x="54" y="74"/>
                    <a:pt x="55" y="73"/>
                  </a:cubicBezTo>
                  <a:cubicBezTo>
                    <a:pt x="55" y="72"/>
                    <a:pt x="57" y="71"/>
                    <a:pt x="57" y="69"/>
                  </a:cubicBezTo>
                  <a:cubicBezTo>
                    <a:pt x="58" y="68"/>
                    <a:pt x="60" y="68"/>
                    <a:pt x="60" y="68"/>
                  </a:cubicBezTo>
                  <a:cubicBezTo>
                    <a:pt x="61" y="68"/>
                    <a:pt x="62" y="67"/>
                    <a:pt x="63" y="66"/>
                  </a:cubicBezTo>
                  <a:cubicBezTo>
                    <a:pt x="64" y="66"/>
                    <a:pt x="66" y="65"/>
                    <a:pt x="67" y="66"/>
                  </a:cubicBezTo>
                  <a:cubicBezTo>
                    <a:pt x="68" y="66"/>
                    <a:pt x="69" y="67"/>
                    <a:pt x="69" y="67"/>
                  </a:cubicBezTo>
                  <a:cubicBezTo>
                    <a:pt x="69" y="67"/>
                    <a:pt x="69" y="68"/>
                    <a:pt x="70" y="67"/>
                  </a:cubicBezTo>
                  <a:cubicBezTo>
                    <a:pt x="71" y="67"/>
                    <a:pt x="71" y="65"/>
                    <a:pt x="71" y="64"/>
                  </a:cubicBezTo>
                  <a:cubicBezTo>
                    <a:pt x="71" y="63"/>
                    <a:pt x="73" y="61"/>
                    <a:pt x="74" y="60"/>
                  </a:cubicBezTo>
                  <a:cubicBezTo>
                    <a:pt x="75" y="59"/>
                    <a:pt x="76" y="58"/>
                    <a:pt x="77" y="58"/>
                  </a:cubicBezTo>
                  <a:cubicBezTo>
                    <a:pt x="77" y="57"/>
                    <a:pt x="77" y="56"/>
                    <a:pt x="76" y="55"/>
                  </a:cubicBezTo>
                  <a:cubicBezTo>
                    <a:pt x="75" y="55"/>
                    <a:pt x="74" y="55"/>
                    <a:pt x="72" y="56"/>
                  </a:cubicBezTo>
                  <a:cubicBezTo>
                    <a:pt x="70" y="57"/>
                    <a:pt x="68" y="57"/>
                    <a:pt x="67" y="56"/>
                  </a:cubicBezTo>
                  <a:cubicBezTo>
                    <a:pt x="66" y="55"/>
                    <a:pt x="64" y="55"/>
                    <a:pt x="63" y="55"/>
                  </a:cubicBezTo>
                  <a:cubicBezTo>
                    <a:pt x="62" y="56"/>
                    <a:pt x="61" y="56"/>
                    <a:pt x="60" y="55"/>
                  </a:cubicBezTo>
                  <a:cubicBezTo>
                    <a:pt x="59" y="55"/>
                    <a:pt x="57" y="54"/>
                    <a:pt x="56" y="54"/>
                  </a:cubicBezTo>
                  <a:cubicBezTo>
                    <a:pt x="55" y="54"/>
                    <a:pt x="54" y="53"/>
                    <a:pt x="53" y="52"/>
                  </a:cubicBezTo>
                  <a:cubicBezTo>
                    <a:pt x="52" y="51"/>
                    <a:pt x="51" y="48"/>
                    <a:pt x="50" y="46"/>
                  </a:cubicBezTo>
                  <a:cubicBezTo>
                    <a:pt x="49" y="44"/>
                    <a:pt x="49" y="42"/>
                    <a:pt x="49" y="41"/>
                  </a:cubicBezTo>
                  <a:cubicBezTo>
                    <a:pt x="50" y="40"/>
                    <a:pt x="51" y="38"/>
                    <a:pt x="52" y="37"/>
                  </a:cubicBezTo>
                  <a:cubicBezTo>
                    <a:pt x="53" y="36"/>
                    <a:pt x="55" y="36"/>
                    <a:pt x="56" y="36"/>
                  </a:cubicBezTo>
                  <a:cubicBezTo>
                    <a:pt x="57" y="37"/>
                    <a:pt x="59" y="37"/>
                    <a:pt x="60" y="37"/>
                  </a:cubicBezTo>
                  <a:cubicBezTo>
                    <a:pt x="61" y="38"/>
                    <a:pt x="61" y="39"/>
                    <a:pt x="62" y="40"/>
                  </a:cubicBezTo>
                  <a:cubicBezTo>
                    <a:pt x="62" y="41"/>
                    <a:pt x="63" y="43"/>
                    <a:pt x="64" y="44"/>
                  </a:cubicBezTo>
                  <a:cubicBezTo>
                    <a:pt x="65" y="46"/>
                    <a:pt x="67" y="46"/>
                    <a:pt x="68" y="44"/>
                  </a:cubicBezTo>
                  <a:cubicBezTo>
                    <a:pt x="69" y="43"/>
                    <a:pt x="71" y="42"/>
                    <a:pt x="73" y="42"/>
                  </a:cubicBezTo>
                  <a:cubicBezTo>
                    <a:pt x="75" y="41"/>
                    <a:pt x="78" y="41"/>
                    <a:pt x="79" y="41"/>
                  </a:cubicBezTo>
                  <a:cubicBezTo>
                    <a:pt x="81" y="41"/>
                    <a:pt x="81" y="40"/>
                    <a:pt x="80" y="39"/>
                  </a:cubicBezTo>
                  <a:cubicBezTo>
                    <a:pt x="79" y="38"/>
                    <a:pt x="79" y="36"/>
                    <a:pt x="79" y="35"/>
                  </a:cubicBezTo>
                  <a:cubicBezTo>
                    <a:pt x="80" y="34"/>
                    <a:pt x="80" y="32"/>
                    <a:pt x="81" y="31"/>
                  </a:cubicBezTo>
                  <a:cubicBezTo>
                    <a:pt x="82" y="30"/>
                    <a:pt x="82" y="29"/>
                    <a:pt x="82" y="29"/>
                  </a:cubicBezTo>
                  <a:cubicBezTo>
                    <a:pt x="82" y="29"/>
                    <a:pt x="81" y="29"/>
                    <a:pt x="80" y="29"/>
                  </a:cubicBezTo>
                  <a:cubicBezTo>
                    <a:pt x="78" y="30"/>
                    <a:pt x="77" y="29"/>
                    <a:pt x="77" y="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1" name="Freeform 294"/>
            <p:cNvSpPr>
              <a:spLocks/>
            </p:cNvSpPr>
            <p:nvPr/>
          </p:nvSpPr>
          <p:spPr bwMode="gray">
            <a:xfrm>
              <a:off x="2863719" y="2689343"/>
              <a:ext cx="146696" cy="266994"/>
            </a:xfrm>
            <a:custGeom>
              <a:avLst/>
              <a:gdLst>
                <a:gd name="T0" fmla="*/ 17 w 32"/>
                <a:gd name="T1" fmla="*/ 181 h 54"/>
                <a:gd name="T2" fmla="*/ 30 w 32"/>
                <a:gd name="T3" fmla="*/ 185 h 54"/>
                <a:gd name="T4" fmla="*/ 47 w 32"/>
                <a:gd name="T5" fmla="*/ 181 h 54"/>
                <a:gd name="T6" fmla="*/ 70 w 32"/>
                <a:gd name="T7" fmla="*/ 188 h 54"/>
                <a:gd name="T8" fmla="*/ 80 w 32"/>
                <a:gd name="T9" fmla="*/ 192 h 54"/>
                <a:gd name="T10" fmla="*/ 90 w 32"/>
                <a:gd name="T11" fmla="*/ 181 h 54"/>
                <a:gd name="T12" fmla="*/ 94 w 32"/>
                <a:gd name="T13" fmla="*/ 178 h 54"/>
                <a:gd name="T14" fmla="*/ 90 w 32"/>
                <a:gd name="T15" fmla="*/ 171 h 54"/>
                <a:gd name="T16" fmla="*/ 84 w 32"/>
                <a:gd name="T17" fmla="*/ 164 h 54"/>
                <a:gd name="T18" fmla="*/ 77 w 32"/>
                <a:gd name="T19" fmla="*/ 153 h 54"/>
                <a:gd name="T20" fmla="*/ 84 w 32"/>
                <a:gd name="T21" fmla="*/ 128 h 54"/>
                <a:gd name="T22" fmla="*/ 94 w 32"/>
                <a:gd name="T23" fmla="*/ 110 h 54"/>
                <a:gd name="T24" fmla="*/ 97 w 32"/>
                <a:gd name="T25" fmla="*/ 100 h 54"/>
                <a:gd name="T26" fmla="*/ 100 w 32"/>
                <a:gd name="T27" fmla="*/ 75 h 54"/>
                <a:gd name="T28" fmla="*/ 107 w 32"/>
                <a:gd name="T29" fmla="*/ 57 h 54"/>
                <a:gd name="T30" fmla="*/ 107 w 32"/>
                <a:gd name="T31" fmla="*/ 50 h 54"/>
                <a:gd name="T32" fmla="*/ 94 w 32"/>
                <a:gd name="T33" fmla="*/ 39 h 54"/>
                <a:gd name="T34" fmla="*/ 74 w 32"/>
                <a:gd name="T35" fmla="*/ 28 h 54"/>
                <a:gd name="T36" fmla="*/ 64 w 32"/>
                <a:gd name="T37" fmla="*/ 25 h 54"/>
                <a:gd name="T38" fmla="*/ 64 w 32"/>
                <a:gd name="T39" fmla="*/ 18 h 54"/>
                <a:gd name="T40" fmla="*/ 60 w 32"/>
                <a:gd name="T41" fmla="*/ 11 h 54"/>
                <a:gd name="T42" fmla="*/ 43 w 32"/>
                <a:gd name="T43" fmla="*/ 4 h 54"/>
                <a:gd name="T44" fmla="*/ 37 w 32"/>
                <a:gd name="T45" fmla="*/ 4 h 54"/>
                <a:gd name="T46" fmla="*/ 33 w 32"/>
                <a:gd name="T47" fmla="*/ 4 h 54"/>
                <a:gd name="T48" fmla="*/ 20 w 32"/>
                <a:gd name="T49" fmla="*/ 4 h 54"/>
                <a:gd name="T50" fmla="*/ 10 w 32"/>
                <a:gd name="T51" fmla="*/ 7 h 54"/>
                <a:gd name="T52" fmla="*/ 10 w 32"/>
                <a:gd name="T53" fmla="*/ 21 h 54"/>
                <a:gd name="T54" fmla="*/ 10 w 32"/>
                <a:gd name="T55" fmla="*/ 36 h 54"/>
                <a:gd name="T56" fmla="*/ 7 w 32"/>
                <a:gd name="T57" fmla="*/ 46 h 54"/>
                <a:gd name="T58" fmla="*/ 10 w 32"/>
                <a:gd name="T59" fmla="*/ 50 h 54"/>
                <a:gd name="T60" fmla="*/ 23 w 32"/>
                <a:gd name="T61" fmla="*/ 60 h 54"/>
                <a:gd name="T62" fmla="*/ 37 w 32"/>
                <a:gd name="T63" fmla="*/ 71 h 54"/>
                <a:gd name="T64" fmla="*/ 33 w 32"/>
                <a:gd name="T65" fmla="*/ 85 h 54"/>
                <a:gd name="T66" fmla="*/ 13 w 32"/>
                <a:gd name="T67" fmla="*/ 103 h 54"/>
                <a:gd name="T68" fmla="*/ 3 w 32"/>
                <a:gd name="T69" fmla="*/ 121 h 54"/>
                <a:gd name="T70" fmla="*/ 7 w 32"/>
                <a:gd name="T71" fmla="*/ 135 h 54"/>
                <a:gd name="T72" fmla="*/ 10 w 32"/>
                <a:gd name="T73" fmla="*/ 146 h 54"/>
                <a:gd name="T74" fmla="*/ 3 w 32"/>
                <a:gd name="T75" fmla="*/ 156 h 54"/>
                <a:gd name="T76" fmla="*/ 3 w 32"/>
                <a:gd name="T77" fmla="*/ 164 h 54"/>
                <a:gd name="T78" fmla="*/ 7 w 32"/>
                <a:gd name="T79" fmla="*/ 171 h 54"/>
                <a:gd name="T80" fmla="*/ 17 w 32"/>
                <a:gd name="T81" fmla="*/ 181 h 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"/>
                <a:gd name="T124" fmla="*/ 0 h 54"/>
                <a:gd name="T125" fmla="*/ 32 w 32"/>
                <a:gd name="T126" fmla="*/ 54 h 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" h="54">
                  <a:moveTo>
                    <a:pt x="5" y="51"/>
                  </a:moveTo>
                  <a:cubicBezTo>
                    <a:pt x="6" y="52"/>
                    <a:pt x="8" y="53"/>
                    <a:pt x="9" y="52"/>
                  </a:cubicBezTo>
                  <a:cubicBezTo>
                    <a:pt x="10" y="51"/>
                    <a:pt x="13" y="51"/>
                    <a:pt x="14" y="51"/>
                  </a:cubicBezTo>
                  <a:cubicBezTo>
                    <a:pt x="16" y="51"/>
                    <a:pt x="19" y="52"/>
                    <a:pt x="21" y="53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3"/>
                    <a:pt x="25" y="52"/>
                    <a:pt x="27" y="51"/>
                  </a:cubicBezTo>
                  <a:cubicBezTo>
                    <a:pt x="27" y="51"/>
                    <a:pt x="28" y="50"/>
                    <a:pt x="28" y="50"/>
                  </a:cubicBezTo>
                  <a:cubicBezTo>
                    <a:pt x="28" y="50"/>
                    <a:pt x="28" y="49"/>
                    <a:pt x="27" y="48"/>
                  </a:cubicBezTo>
                  <a:cubicBezTo>
                    <a:pt x="27" y="47"/>
                    <a:pt x="26" y="46"/>
                    <a:pt x="25" y="46"/>
                  </a:cubicBezTo>
                  <a:cubicBezTo>
                    <a:pt x="24" y="47"/>
                    <a:pt x="23" y="45"/>
                    <a:pt x="23" y="43"/>
                  </a:cubicBezTo>
                  <a:cubicBezTo>
                    <a:pt x="23" y="41"/>
                    <a:pt x="24" y="38"/>
                    <a:pt x="25" y="36"/>
                  </a:cubicBezTo>
                  <a:cubicBezTo>
                    <a:pt x="26" y="34"/>
                    <a:pt x="27" y="32"/>
                    <a:pt x="28" y="31"/>
                  </a:cubicBezTo>
                  <a:cubicBezTo>
                    <a:pt x="29" y="31"/>
                    <a:pt x="30" y="29"/>
                    <a:pt x="29" y="28"/>
                  </a:cubicBezTo>
                  <a:cubicBezTo>
                    <a:pt x="29" y="26"/>
                    <a:pt x="29" y="23"/>
                    <a:pt x="30" y="21"/>
                  </a:cubicBezTo>
                  <a:cubicBezTo>
                    <a:pt x="31" y="19"/>
                    <a:pt x="31" y="17"/>
                    <a:pt x="32" y="16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2" y="14"/>
                    <a:pt x="30" y="13"/>
                    <a:pt x="28" y="11"/>
                  </a:cubicBezTo>
                  <a:cubicBezTo>
                    <a:pt x="25" y="9"/>
                    <a:pt x="23" y="8"/>
                    <a:pt x="22" y="8"/>
                  </a:cubicBezTo>
                  <a:cubicBezTo>
                    <a:pt x="21" y="8"/>
                    <a:pt x="20" y="8"/>
                    <a:pt x="19" y="7"/>
                  </a:cubicBezTo>
                  <a:cubicBezTo>
                    <a:pt x="18" y="6"/>
                    <a:pt x="18" y="5"/>
                    <a:pt x="19" y="5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6" y="2"/>
                    <a:pt x="14" y="1"/>
                    <a:pt x="13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0" y="0"/>
                    <a:pt x="10" y="1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5" y="0"/>
                    <a:pt x="3" y="1"/>
                    <a:pt x="3" y="2"/>
                  </a:cubicBezTo>
                  <a:cubicBezTo>
                    <a:pt x="2" y="3"/>
                    <a:pt x="2" y="5"/>
                    <a:pt x="3" y="6"/>
                  </a:cubicBezTo>
                  <a:cubicBezTo>
                    <a:pt x="3" y="7"/>
                    <a:pt x="3" y="9"/>
                    <a:pt x="3" y="10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2" y="13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9" y="18"/>
                    <a:pt x="11" y="19"/>
                    <a:pt x="11" y="20"/>
                  </a:cubicBezTo>
                  <a:cubicBezTo>
                    <a:pt x="12" y="21"/>
                    <a:pt x="11" y="23"/>
                    <a:pt x="10" y="24"/>
                  </a:cubicBezTo>
                  <a:cubicBezTo>
                    <a:pt x="9" y="26"/>
                    <a:pt x="6" y="28"/>
                    <a:pt x="4" y="29"/>
                  </a:cubicBezTo>
                  <a:cubicBezTo>
                    <a:pt x="3" y="30"/>
                    <a:pt x="1" y="32"/>
                    <a:pt x="1" y="34"/>
                  </a:cubicBezTo>
                  <a:cubicBezTo>
                    <a:pt x="0" y="35"/>
                    <a:pt x="1" y="37"/>
                    <a:pt x="2" y="38"/>
                  </a:cubicBezTo>
                  <a:cubicBezTo>
                    <a:pt x="3" y="39"/>
                    <a:pt x="3" y="40"/>
                    <a:pt x="3" y="41"/>
                  </a:cubicBezTo>
                  <a:cubicBezTo>
                    <a:pt x="2" y="42"/>
                    <a:pt x="1" y="43"/>
                    <a:pt x="1" y="44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1" y="46"/>
                    <a:pt x="1" y="47"/>
                    <a:pt x="2" y="48"/>
                  </a:cubicBezTo>
                  <a:cubicBezTo>
                    <a:pt x="3" y="48"/>
                    <a:pt x="4" y="50"/>
                    <a:pt x="5" y="5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2" name="Freeform 219"/>
            <p:cNvSpPr>
              <a:spLocks/>
            </p:cNvSpPr>
            <p:nvPr/>
          </p:nvSpPr>
          <p:spPr bwMode="gray">
            <a:xfrm>
              <a:off x="2916268" y="2761562"/>
              <a:ext cx="497017" cy="595266"/>
            </a:xfrm>
            <a:custGeom>
              <a:avLst/>
              <a:gdLst>
                <a:gd name="T0" fmla="*/ 219 w 108"/>
                <a:gd name="T1" fmla="*/ 39 h 120"/>
                <a:gd name="T2" fmla="*/ 209 w 108"/>
                <a:gd name="T3" fmla="*/ 72 h 120"/>
                <a:gd name="T4" fmla="*/ 175 w 108"/>
                <a:gd name="T5" fmla="*/ 111 h 120"/>
                <a:gd name="T6" fmla="*/ 142 w 108"/>
                <a:gd name="T7" fmla="*/ 136 h 120"/>
                <a:gd name="T8" fmla="*/ 142 w 108"/>
                <a:gd name="T9" fmla="*/ 172 h 120"/>
                <a:gd name="T10" fmla="*/ 138 w 108"/>
                <a:gd name="T11" fmla="*/ 207 h 120"/>
                <a:gd name="T12" fmla="*/ 128 w 108"/>
                <a:gd name="T13" fmla="*/ 232 h 120"/>
                <a:gd name="T14" fmla="*/ 104 w 108"/>
                <a:gd name="T15" fmla="*/ 236 h 120"/>
                <a:gd name="T16" fmla="*/ 94 w 108"/>
                <a:gd name="T17" fmla="*/ 265 h 120"/>
                <a:gd name="T18" fmla="*/ 78 w 108"/>
                <a:gd name="T19" fmla="*/ 261 h 120"/>
                <a:gd name="T20" fmla="*/ 61 w 108"/>
                <a:gd name="T21" fmla="*/ 268 h 120"/>
                <a:gd name="T22" fmla="*/ 40 w 108"/>
                <a:gd name="T23" fmla="*/ 290 h 120"/>
                <a:gd name="T24" fmla="*/ 13 w 108"/>
                <a:gd name="T25" fmla="*/ 297 h 120"/>
                <a:gd name="T26" fmla="*/ 7 w 108"/>
                <a:gd name="T27" fmla="*/ 318 h 120"/>
                <a:gd name="T28" fmla="*/ 0 w 108"/>
                <a:gd name="T29" fmla="*/ 336 h 120"/>
                <a:gd name="T30" fmla="*/ 13 w 108"/>
                <a:gd name="T31" fmla="*/ 354 h 120"/>
                <a:gd name="T32" fmla="*/ 34 w 108"/>
                <a:gd name="T33" fmla="*/ 361 h 120"/>
                <a:gd name="T34" fmla="*/ 54 w 108"/>
                <a:gd name="T35" fmla="*/ 372 h 120"/>
                <a:gd name="T36" fmla="*/ 61 w 108"/>
                <a:gd name="T37" fmla="*/ 368 h 120"/>
                <a:gd name="T38" fmla="*/ 84 w 108"/>
                <a:gd name="T39" fmla="*/ 372 h 120"/>
                <a:gd name="T40" fmla="*/ 104 w 108"/>
                <a:gd name="T41" fmla="*/ 386 h 120"/>
                <a:gd name="T42" fmla="*/ 128 w 108"/>
                <a:gd name="T43" fmla="*/ 393 h 120"/>
                <a:gd name="T44" fmla="*/ 152 w 108"/>
                <a:gd name="T45" fmla="*/ 404 h 120"/>
                <a:gd name="T46" fmla="*/ 162 w 108"/>
                <a:gd name="T47" fmla="*/ 418 h 120"/>
                <a:gd name="T48" fmla="*/ 182 w 108"/>
                <a:gd name="T49" fmla="*/ 400 h 120"/>
                <a:gd name="T50" fmla="*/ 199 w 108"/>
                <a:gd name="T51" fmla="*/ 404 h 120"/>
                <a:gd name="T52" fmla="*/ 233 w 108"/>
                <a:gd name="T53" fmla="*/ 418 h 120"/>
                <a:gd name="T54" fmla="*/ 256 w 108"/>
                <a:gd name="T55" fmla="*/ 418 h 120"/>
                <a:gd name="T56" fmla="*/ 280 w 108"/>
                <a:gd name="T57" fmla="*/ 415 h 120"/>
                <a:gd name="T58" fmla="*/ 290 w 108"/>
                <a:gd name="T59" fmla="*/ 418 h 120"/>
                <a:gd name="T60" fmla="*/ 293 w 108"/>
                <a:gd name="T61" fmla="*/ 397 h 120"/>
                <a:gd name="T62" fmla="*/ 293 w 108"/>
                <a:gd name="T63" fmla="*/ 379 h 120"/>
                <a:gd name="T64" fmla="*/ 307 w 108"/>
                <a:gd name="T65" fmla="*/ 365 h 120"/>
                <a:gd name="T66" fmla="*/ 324 w 108"/>
                <a:gd name="T67" fmla="*/ 358 h 120"/>
                <a:gd name="T68" fmla="*/ 357 w 108"/>
                <a:gd name="T69" fmla="*/ 340 h 120"/>
                <a:gd name="T70" fmla="*/ 364 w 108"/>
                <a:gd name="T71" fmla="*/ 311 h 120"/>
                <a:gd name="T72" fmla="*/ 354 w 108"/>
                <a:gd name="T73" fmla="*/ 290 h 120"/>
                <a:gd name="T74" fmla="*/ 340 w 108"/>
                <a:gd name="T75" fmla="*/ 243 h 120"/>
                <a:gd name="T76" fmla="*/ 313 w 108"/>
                <a:gd name="T77" fmla="*/ 222 h 120"/>
                <a:gd name="T78" fmla="*/ 320 w 108"/>
                <a:gd name="T79" fmla="*/ 179 h 120"/>
                <a:gd name="T80" fmla="*/ 310 w 108"/>
                <a:gd name="T81" fmla="*/ 147 h 120"/>
                <a:gd name="T82" fmla="*/ 317 w 108"/>
                <a:gd name="T83" fmla="*/ 114 h 120"/>
                <a:gd name="T84" fmla="*/ 307 w 108"/>
                <a:gd name="T85" fmla="*/ 79 h 120"/>
                <a:gd name="T86" fmla="*/ 276 w 108"/>
                <a:gd name="T87" fmla="*/ 36 h 120"/>
                <a:gd name="T88" fmla="*/ 253 w 108"/>
                <a:gd name="T89" fmla="*/ 14 h 120"/>
                <a:gd name="T90" fmla="*/ 243 w 108"/>
                <a:gd name="T91" fmla="*/ 0 h 120"/>
                <a:gd name="T92" fmla="*/ 226 w 108"/>
                <a:gd name="T93" fmla="*/ 21 h 1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20"/>
                <a:gd name="T143" fmla="*/ 108 w 108"/>
                <a:gd name="T144" fmla="*/ 120 h 1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20">
                  <a:moveTo>
                    <a:pt x="67" y="6"/>
                  </a:moveTo>
                  <a:cubicBezTo>
                    <a:pt x="67" y="8"/>
                    <a:pt x="66" y="10"/>
                    <a:pt x="65" y="11"/>
                  </a:cubicBezTo>
                  <a:cubicBezTo>
                    <a:pt x="64" y="12"/>
                    <a:pt x="63" y="14"/>
                    <a:pt x="63" y="15"/>
                  </a:cubicBezTo>
                  <a:cubicBezTo>
                    <a:pt x="63" y="16"/>
                    <a:pt x="62" y="18"/>
                    <a:pt x="62" y="20"/>
                  </a:cubicBezTo>
                  <a:cubicBezTo>
                    <a:pt x="61" y="21"/>
                    <a:pt x="59" y="24"/>
                    <a:pt x="58" y="25"/>
                  </a:cubicBezTo>
                  <a:cubicBezTo>
                    <a:pt x="56" y="26"/>
                    <a:pt x="53" y="29"/>
                    <a:pt x="52" y="31"/>
                  </a:cubicBezTo>
                  <a:cubicBezTo>
                    <a:pt x="50" y="33"/>
                    <a:pt x="47" y="35"/>
                    <a:pt x="46" y="35"/>
                  </a:cubicBezTo>
                  <a:cubicBezTo>
                    <a:pt x="44" y="36"/>
                    <a:pt x="42" y="37"/>
                    <a:pt x="42" y="38"/>
                  </a:cubicBezTo>
                  <a:cubicBezTo>
                    <a:pt x="41" y="39"/>
                    <a:pt x="40" y="42"/>
                    <a:pt x="40" y="43"/>
                  </a:cubicBezTo>
                  <a:cubicBezTo>
                    <a:pt x="40" y="45"/>
                    <a:pt x="41" y="47"/>
                    <a:pt x="42" y="48"/>
                  </a:cubicBezTo>
                  <a:cubicBezTo>
                    <a:pt x="44" y="49"/>
                    <a:pt x="43" y="52"/>
                    <a:pt x="42" y="53"/>
                  </a:cubicBezTo>
                  <a:cubicBezTo>
                    <a:pt x="41" y="55"/>
                    <a:pt x="41" y="57"/>
                    <a:pt x="41" y="58"/>
                  </a:cubicBezTo>
                  <a:cubicBezTo>
                    <a:pt x="42" y="60"/>
                    <a:pt x="42" y="61"/>
                    <a:pt x="41" y="62"/>
                  </a:cubicBezTo>
                  <a:cubicBezTo>
                    <a:pt x="40" y="63"/>
                    <a:pt x="39" y="65"/>
                    <a:pt x="38" y="65"/>
                  </a:cubicBezTo>
                  <a:cubicBezTo>
                    <a:pt x="36" y="66"/>
                    <a:pt x="35" y="66"/>
                    <a:pt x="34" y="65"/>
                  </a:cubicBezTo>
                  <a:cubicBezTo>
                    <a:pt x="34" y="65"/>
                    <a:pt x="32" y="65"/>
                    <a:pt x="31" y="66"/>
                  </a:cubicBezTo>
                  <a:cubicBezTo>
                    <a:pt x="30" y="67"/>
                    <a:pt x="29" y="69"/>
                    <a:pt x="29" y="71"/>
                  </a:cubicBezTo>
                  <a:cubicBezTo>
                    <a:pt x="29" y="72"/>
                    <a:pt x="29" y="73"/>
                    <a:pt x="28" y="74"/>
                  </a:cubicBezTo>
                  <a:cubicBezTo>
                    <a:pt x="28" y="74"/>
                    <a:pt x="27" y="74"/>
                    <a:pt x="26" y="74"/>
                  </a:cubicBezTo>
                  <a:cubicBezTo>
                    <a:pt x="25" y="74"/>
                    <a:pt x="23" y="74"/>
                    <a:pt x="23" y="73"/>
                  </a:cubicBezTo>
                  <a:cubicBezTo>
                    <a:pt x="22" y="73"/>
                    <a:pt x="21" y="72"/>
                    <a:pt x="20" y="73"/>
                  </a:cubicBezTo>
                  <a:cubicBezTo>
                    <a:pt x="19" y="73"/>
                    <a:pt x="18" y="74"/>
                    <a:pt x="18" y="75"/>
                  </a:cubicBezTo>
                  <a:cubicBezTo>
                    <a:pt x="18" y="76"/>
                    <a:pt x="17" y="78"/>
                    <a:pt x="16" y="79"/>
                  </a:cubicBezTo>
                  <a:cubicBezTo>
                    <a:pt x="15" y="80"/>
                    <a:pt x="13" y="81"/>
                    <a:pt x="12" y="81"/>
                  </a:cubicBezTo>
                  <a:cubicBezTo>
                    <a:pt x="10" y="82"/>
                    <a:pt x="8" y="82"/>
                    <a:pt x="7" y="82"/>
                  </a:cubicBezTo>
                  <a:cubicBezTo>
                    <a:pt x="5" y="82"/>
                    <a:pt x="4" y="82"/>
                    <a:pt x="4" y="83"/>
                  </a:cubicBezTo>
                  <a:cubicBezTo>
                    <a:pt x="4" y="83"/>
                    <a:pt x="4" y="85"/>
                    <a:pt x="4" y="86"/>
                  </a:cubicBezTo>
                  <a:cubicBezTo>
                    <a:pt x="4" y="86"/>
                    <a:pt x="3" y="88"/>
                    <a:pt x="2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5"/>
                    <a:pt x="0" y="96"/>
                  </a:cubicBezTo>
                  <a:cubicBezTo>
                    <a:pt x="1" y="97"/>
                    <a:pt x="2" y="98"/>
                    <a:pt x="4" y="99"/>
                  </a:cubicBezTo>
                  <a:cubicBezTo>
                    <a:pt x="5" y="99"/>
                    <a:pt x="7" y="100"/>
                    <a:pt x="7" y="101"/>
                  </a:cubicBezTo>
                  <a:cubicBezTo>
                    <a:pt x="8" y="101"/>
                    <a:pt x="9" y="101"/>
                    <a:pt x="10" y="101"/>
                  </a:cubicBezTo>
                  <a:cubicBezTo>
                    <a:pt x="11" y="101"/>
                    <a:pt x="12" y="102"/>
                    <a:pt x="13" y="103"/>
                  </a:cubicBezTo>
                  <a:cubicBezTo>
                    <a:pt x="13" y="104"/>
                    <a:pt x="14" y="105"/>
                    <a:pt x="16" y="104"/>
                  </a:cubicBezTo>
                  <a:cubicBezTo>
                    <a:pt x="17" y="104"/>
                    <a:pt x="18" y="104"/>
                    <a:pt x="18" y="104"/>
                  </a:cubicBezTo>
                  <a:cubicBezTo>
                    <a:pt x="18" y="104"/>
                    <a:pt x="18" y="103"/>
                    <a:pt x="18" y="103"/>
                  </a:cubicBezTo>
                  <a:cubicBezTo>
                    <a:pt x="19" y="102"/>
                    <a:pt x="20" y="101"/>
                    <a:pt x="22" y="102"/>
                  </a:cubicBezTo>
                  <a:cubicBezTo>
                    <a:pt x="24" y="103"/>
                    <a:pt x="25" y="104"/>
                    <a:pt x="25" y="104"/>
                  </a:cubicBezTo>
                  <a:cubicBezTo>
                    <a:pt x="25" y="105"/>
                    <a:pt x="26" y="106"/>
                    <a:pt x="27" y="107"/>
                  </a:cubicBezTo>
                  <a:cubicBezTo>
                    <a:pt x="28" y="107"/>
                    <a:pt x="29" y="108"/>
                    <a:pt x="31" y="108"/>
                  </a:cubicBezTo>
                  <a:cubicBezTo>
                    <a:pt x="32" y="108"/>
                    <a:pt x="34" y="109"/>
                    <a:pt x="35" y="110"/>
                  </a:cubicBezTo>
                  <a:cubicBezTo>
                    <a:pt x="36" y="111"/>
                    <a:pt x="38" y="111"/>
                    <a:pt x="38" y="110"/>
                  </a:cubicBezTo>
                  <a:cubicBezTo>
                    <a:pt x="39" y="110"/>
                    <a:pt x="40" y="110"/>
                    <a:pt x="42" y="111"/>
                  </a:cubicBezTo>
                  <a:cubicBezTo>
                    <a:pt x="43" y="111"/>
                    <a:pt x="44" y="112"/>
                    <a:pt x="45" y="113"/>
                  </a:cubicBezTo>
                  <a:cubicBezTo>
                    <a:pt x="45" y="113"/>
                    <a:pt x="45" y="114"/>
                    <a:pt x="46" y="115"/>
                  </a:cubicBezTo>
                  <a:cubicBezTo>
                    <a:pt x="47" y="116"/>
                    <a:pt x="48" y="117"/>
                    <a:pt x="48" y="117"/>
                  </a:cubicBezTo>
                  <a:cubicBezTo>
                    <a:pt x="48" y="117"/>
                    <a:pt x="49" y="116"/>
                    <a:pt x="50" y="115"/>
                  </a:cubicBezTo>
                  <a:cubicBezTo>
                    <a:pt x="52" y="114"/>
                    <a:pt x="53" y="112"/>
                    <a:pt x="54" y="112"/>
                  </a:cubicBezTo>
                  <a:cubicBezTo>
                    <a:pt x="54" y="111"/>
                    <a:pt x="55" y="111"/>
                    <a:pt x="56" y="112"/>
                  </a:cubicBezTo>
                  <a:cubicBezTo>
                    <a:pt x="57" y="112"/>
                    <a:pt x="58" y="113"/>
                    <a:pt x="59" y="113"/>
                  </a:cubicBezTo>
                  <a:cubicBezTo>
                    <a:pt x="60" y="113"/>
                    <a:pt x="62" y="113"/>
                    <a:pt x="63" y="113"/>
                  </a:cubicBezTo>
                  <a:cubicBezTo>
                    <a:pt x="65" y="113"/>
                    <a:pt x="67" y="115"/>
                    <a:pt x="69" y="117"/>
                  </a:cubicBezTo>
                  <a:cubicBezTo>
                    <a:pt x="70" y="119"/>
                    <a:pt x="72" y="120"/>
                    <a:pt x="73" y="119"/>
                  </a:cubicBezTo>
                  <a:cubicBezTo>
                    <a:pt x="74" y="118"/>
                    <a:pt x="75" y="117"/>
                    <a:pt x="76" y="117"/>
                  </a:cubicBezTo>
                  <a:cubicBezTo>
                    <a:pt x="76" y="116"/>
                    <a:pt x="78" y="116"/>
                    <a:pt x="79" y="115"/>
                  </a:cubicBezTo>
                  <a:cubicBezTo>
                    <a:pt x="81" y="115"/>
                    <a:pt x="83" y="116"/>
                    <a:pt x="83" y="116"/>
                  </a:cubicBezTo>
                  <a:cubicBezTo>
                    <a:pt x="84" y="117"/>
                    <a:pt x="85" y="118"/>
                    <a:pt x="85" y="118"/>
                  </a:cubicBezTo>
                  <a:cubicBezTo>
                    <a:pt x="85" y="118"/>
                    <a:pt x="85" y="117"/>
                    <a:pt x="86" y="117"/>
                  </a:cubicBezTo>
                  <a:cubicBezTo>
                    <a:pt x="87" y="117"/>
                    <a:pt x="88" y="115"/>
                    <a:pt x="87" y="114"/>
                  </a:cubicBezTo>
                  <a:cubicBezTo>
                    <a:pt x="87" y="113"/>
                    <a:pt x="87" y="111"/>
                    <a:pt x="87" y="111"/>
                  </a:cubicBezTo>
                  <a:cubicBezTo>
                    <a:pt x="87" y="110"/>
                    <a:pt x="87" y="109"/>
                    <a:pt x="87" y="108"/>
                  </a:cubicBezTo>
                  <a:cubicBezTo>
                    <a:pt x="87" y="108"/>
                    <a:pt x="87" y="107"/>
                    <a:pt x="87" y="106"/>
                  </a:cubicBezTo>
                  <a:cubicBezTo>
                    <a:pt x="88" y="105"/>
                    <a:pt x="88" y="104"/>
                    <a:pt x="89" y="104"/>
                  </a:cubicBezTo>
                  <a:cubicBezTo>
                    <a:pt x="90" y="103"/>
                    <a:pt x="91" y="102"/>
                    <a:pt x="91" y="102"/>
                  </a:cubicBezTo>
                  <a:cubicBezTo>
                    <a:pt x="91" y="101"/>
                    <a:pt x="91" y="100"/>
                    <a:pt x="92" y="100"/>
                  </a:cubicBezTo>
                  <a:cubicBezTo>
                    <a:pt x="94" y="100"/>
                    <a:pt x="95" y="100"/>
                    <a:pt x="96" y="100"/>
                  </a:cubicBezTo>
                  <a:cubicBezTo>
                    <a:pt x="96" y="100"/>
                    <a:pt x="99" y="100"/>
                    <a:pt x="101" y="99"/>
                  </a:cubicBezTo>
                  <a:cubicBezTo>
                    <a:pt x="104" y="98"/>
                    <a:pt x="106" y="96"/>
                    <a:pt x="106" y="95"/>
                  </a:cubicBezTo>
                  <a:cubicBezTo>
                    <a:pt x="106" y="94"/>
                    <a:pt x="106" y="92"/>
                    <a:pt x="107" y="90"/>
                  </a:cubicBezTo>
                  <a:cubicBezTo>
                    <a:pt x="107" y="88"/>
                    <a:pt x="108" y="87"/>
                    <a:pt x="108" y="87"/>
                  </a:cubicBezTo>
                  <a:cubicBezTo>
                    <a:pt x="108" y="87"/>
                    <a:pt x="107" y="86"/>
                    <a:pt x="106" y="85"/>
                  </a:cubicBezTo>
                  <a:cubicBezTo>
                    <a:pt x="105" y="84"/>
                    <a:pt x="105" y="82"/>
                    <a:pt x="105" y="81"/>
                  </a:cubicBezTo>
                  <a:cubicBezTo>
                    <a:pt x="105" y="79"/>
                    <a:pt x="104" y="76"/>
                    <a:pt x="104" y="74"/>
                  </a:cubicBezTo>
                  <a:cubicBezTo>
                    <a:pt x="104" y="71"/>
                    <a:pt x="103" y="69"/>
                    <a:pt x="101" y="68"/>
                  </a:cubicBezTo>
                  <a:cubicBezTo>
                    <a:pt x="100" y="67"/>
                    <a:pt x="98" y="66"/>
                    <a:pt x="96" y="65"/>
                  </a:cubicBezTo>
                  <a:cubicBezTo>
                    <a:pt x="94" y="64"/>
                    <a:pt x="93" y="63"/>
                    <a:pt x="93" y="62"/>
                  </a:cubicBezTo>
                  <a:cubicBezTo>
                    <a:pt x="93" y="61"/>
                    <a:pt x="94" y="59"/>
                    <a:pt x="94" y="57"/>
                  </a:cubicBezTo>
                  <a:cubicBezTo>
                    <a:pt x="95" y="54"/>
                    <a:pt x="95" y="52"/>
                    <a:pt x="95" y="50"/>
                  </a:cubicBezTo>
                  <a:cubicBezTo>
                    <a:pt x="95" y="49"/>
                    <a:pt x="94" y="47"/>
                    <a:pt x="94" y="47"/>
                  </a:cubicBezTo>
                  <a:cubicBezTo>
                    <a:pt x="93" y="46"/>
                    <a:pt x="92" y="43"/>
                    <a:pt x="92" y="41"/>
                  </a:cubicBezTo>
                  <a:cubicBezTo>
                    <a:pt x="92" y="39"/>
                    <a:pt x="91" y="36"/>
                    <a:pt x="91" y="35"/>
                  </a:cubicBezTo>
                  <a:cubicBezTo>
                    <a:pt x="91" y="34"/>
                    <a:pt x="92" y="32"/>
                    <a:pt x="94" y="32"/>
                  </a:cubicBezTo>
                  <a:cubicBezTo>
                    <a:pt x="95" y="31"/>
                    <a:pt x="95" y="30"/>
                    <a:pt x="95" y="28"/>
                  </a:cubicBezTo>
                  <a:cubicBezTo>
                    <a:pt x="94" y="27"/>
                    <a:pt x="93" y="24"/>
                    <a:pt x="91" y="22"/>
                  </a:cubicBezTo>
                  <a:cubicBezTo>
                    <a:pt x="90" y="20"/>
                    <a:pt x="88" y="17"/>
                    <a:pt x="86" y="15"/>
                  </a:cubicBezTo>
                  <a:cubicBezTo>
                    <a:pt x="85" y="13"/>
                    <a:pt x="83" y="11"/>
                    <a:pt x="82" y="10"/>
                  </a:cubicBezTo>
                  <a:cubicBezTo>
                    <a:pt x="81" y="9"/>
                    <a:pt x="79" y="8"/>
                    <a:pt x="78" y="7"/>
                  </a:cubicBezTo>
                  <a:cubicBezTo>
                    <a:pt x="76" y="7"/>
                    <a:pt x="75" y="5"/>
                    <a:pt x="75" y="4"/>
                  </a:cubicBezTo>
                  <a:cubicBezTo>
                    <a:pt x="75" y="3"/>
                    <a:pt x="75" y="2"/>
                    <a:pt x="74" y="1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5"/>
                    <a:pt x="67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sq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3" name="Freeform 231"/>
            <p:cNvSpPr>
              <a:spLocks/>
            </p:cNvSpPr>
            <p:nvPr/>
          </p:nvSpPr>
          <p:spPr bwMode="gray">
            <a:xfrm>
              <a:off x="3244693" y="1870853"/>
              <a:ext cx="1182332" cy="1707012"/>
            </a:xfrm>
            <a:custGeom>
              <a:avLst/>
              <a:gdLst>
                <a:gd name="T0" fmla="*/ 260 w 256"/>
                <a:gd name="T1" fmla="*/ 1143 h 344"/>
                <a:gd name="T2" fmla="*/ 260 w 256"/>
                <a:gd name="T3" fmla="*/ 1079 h 344"/>
                <a:gd name="T4" fmla="*/ 321 w 256"/>
                <a:gd name="T5" fmla="*/ 1047 h 344"/>
                <a:gd name="T6" fmla="*/ 447 w 256"/>
                <a:gd name="T7" fmla="*/ 1033 h 344"/>
                <a:gd name="T8" fmla="*/ 531 w 256"/>
                <a:gd name="T9" fmla="*/ 943 h 344"/>
                <a:gd name="T10" fmla="*/ 619 w 256"/>
                <a:gd name="T11" fmla="*/ 915 h 344"/>
                <a:gd name="T12" fmla="*/ 731 w 256"/>
                <a:gd name="T13" fmla="*/ 932 h 344"/>
                <a:gd name="T14" fmla="*/ 852 w 256"/>
                <a:gd name="T15" fmla="*/ 886 h 344"/>
                <a:gd name="T16" fmla="*/ 829 w 256"/>
                <a:gd name="T17" fmla="*/ 807 h 344"/>
                <a:gd name="T18" fmla="*/ 846 w 256"/>
                <a:gd name="T19" fmla="*/ 722 h 344"/>
                <a:gd name="T20" fmla="*/ 832 w 256"/>
                <a:gd name="T21" fmla="*/ 643 h 344"/>
                <a:gd name="T22" fmla="*/ 798 w 256"/>
                <a:gd name="T23" fmla="*/ 561 h 344"/>
                <a:gd name="T24" fmla="*/ 778 w 256"/>
                <a:gd name="T25" fmla="*/ 454 h 344"/>
                <a:gd name="T26" fmla="*/ 795 w 256"/>
                <a:gd name="T27" fmla="*/ 375 h 344"/>
                <a:gd name="T28" fmla="*/ 754 w 256"/>
                <a:gd name="T29" fmla="*/ 314 h 344"/>
                <a:gd name="T30" fmla="*/ 758 w 256"/>
                <a:gd name="T31" fmla="*/ 229 h 344"/>
                <a:gd name="T32" fmla="*/ 795 w 256"/>
                <a:gd name="T33" fmla="*/ 125 h 344"/>
                <a:gd name="T34" fmla="*/ 737 w 256"/>
                <a:gd name="T35" fmla="*/ 82 h 344"/>
                <a:gd name="T36" fmla="*/ 717 w 256"/>
                <a:gd name="T37" fmla="*/ 93 h 344"/>
                <a:gd name="T38" fmla="*/ 744 w 256"/>
                <a:gd name="T39" fmla="*/ 161 h 344"/>
                <a:gd name="T40" fmla="*/ 717 w 256"/>
                <a:gd name="T41" fmla="*/ 139 h 344"/>
                <a:gd name="T42" fmla="*/ 666 w 256"/>
                <a:gd name="T43" fmla="*/ 114 h 344"/>
                <a:gd name="T44" fmla="*/ 673 w 256"/>
                <a:gd name="T45" fmla="*/ 54 h 344"/>
                <a:gd name="T46" fmla="*/ 633 w 256"/>
                <a:gd name="T47" fmla="*/ 100 h 344"/>
                <a:gd name="T48" fmla="*/ 606 w 256"/>
                <a:gd name="T49" fmla="*/ 171 h 344"/>
                <a:gd name="T50" fmla="*/ 599 w 256"/>
                <a:gd name="T51" fmla="*/ 261 h 344"/>
                <a:gd name="T52" fmla="*/ 677 w 256"/>
                <a:gd name="T53" fmla="*/ 272 h 344"/>
                <a:gd name="T54" fmla="*/ 714 w 256"/>
                <a:gd name="T55" fmla="*/ 347 h 344"/>
                <a:gd name="T56" fmla="*/ 693 w 256"/>
                <a:gd name="T57" fmla="*/ 414 h 344"/>
                <a:gd name="T58" fmla="*/ 677 w 256"/>
                <a:gd name="T59" fmla="*/ 347 h 344"/>
                <a:gd name="T60" fmla="*/ 643 w 256"/>
                <a:gd name="T61" fmla="*/ 300 h 344"/>
                <a:gd name="T62" fmla="*/ 599 w 256"/>
                <a:gd name="T63" fmla="*/ 382 h 344"/>
                <a:gd name="T64" fmla="*/ 511 w 256"/>
                <a:gd name="T65" fmla="*/ 479 h 344"/>
                <a:gd name="T66" fmla="*/ 423 w 256"/>
                <a:gd name="T67" fmla="*/ 418 h 344"/>
                <a:gd name="T68" fmla="*/ 460 w 256"/>
                <a:gd name="T69" fmla="*/ 407 h 344"/>
                <a:gd name="T70" fmla="*/ 538 w 256"/>
                <a:gd name="T71" fmla="*/ 350 h 344"/>
                <a:gd name="T72" fmla="*/ 565 w 256"/>
                <a:gd name="T73" fmla="*/ 261 h 344"/>
                <a:gd name="T74" fmla="*/ 572 w 256"/>
                <a:gd name="T75" fmla="*/ 179 h 344"/>
                <a:gd name="T76" fmla="*/ 599 w 256"/>
                <a:gd name="T77" fmla="*/ 57 h 344"/>
                <a:gd name="T78" fmla="*/ 578 w 256"/>
                <a:gd name="T79" fmla="*/ 11 h 344"/>
                <a:gd name="T80" fmla="*/ 514 w 256"/>
                <a:gd name="T81" fmla="*/ 64 h 344"/>
                <a:gd name="T82" fmla="*/ 474 w 256"/>
                <a:gd name="T83" fmla="*/ 129 h 344"/>
                <a:gd name="T84" fmla="*/ 450 w 256"/>
                <a:gd name="T85" fmla="*/ 189 h 344"/>
                <a:gd name="T86" fmla="*/ 453 w 256"/>
                <a:gd name="T87" fmla="*/ 268 h 344"/>
                <a:gd name="T88" fmla="*/ 409 w 256"/>
                <a:gd name="T89" fmla="*/ 225 h 344"/>
                <a:gd name="T90" fmla="*/ 369 w 256"/>
                <a:gd name="T91" fmla="*/ 222 h 344"/>
                <a:gd name="T92" fmla="*/ 335 w 256"/>
                <a:gd name="T93" fmla="*/ 336 h 344"/>
                <a:gd name="T94" fmla="*/ 250 w 256"/>
                <a:gd name="T95" fmla="*/ 386 h 344"/>
                <a:gd name="T96" fmla="*/ 135 w 256"/>
                <a:gd name="T97" fmla="*/ 454 h 344"/>
                <a:gd name="T98" fmla="*/ 54 w 256"/>
                <a:gd name="T99" fmla="*/ 522 h 344"/>
                <a:gd name="T100" fmla="*/ 7 w 256"/>
                <a:gd name="T101" fmla="*/ 625 h 344"/>
                <a:gd name="T102" fmla="*/ 64 w 256"/>
                <a:gd name="T103" fmla="*/ 718 h 344"/>
                <a:gd name="T104" fmla="*/ 74 w 256"/>
                <a:gd name="T105" fmla="*/ 843 h 344"/>
                <a:gd name="T106" fmla="*/ 122 w 256"/>
                <a:gd name="T107" fmla="*/ 950 h 344"/>
                <a:gd name="T108" fmla="*/ 58 w 256"/>
                <a:gd name="T109" fmla="*/ 1011 h 344"/>
                <a:gd name="T110" fmla="*/ 41 w 256"/>
                <a:gd name="T111" fmla="*/ 1068 h 344"/>
                <a:gd name="T112" fmla="*/ 95 w 256"/>
                <a:gd name="T113" fmla="*/ 1133 h 344"/>
                <a:gd name="T114" fmla="*/ 149 w 256"/>
                <a:gd name="T115" fmla="*/ 1204 h 3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6"/>
                <a:gd name="T175" fmla="*/ 0 h 344"/>
                <a:gd name="T176" fmla="*/ 256 w 256"/>
                <a:gd name="T177" fmla="*/ 344 h 3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6" h="344">
                  <a:moveTo>
                    <a:pt x="67" y="338"/>
                  </a:moveTo>
                  <a:cubicBezTo>
                    <a:pt x="68" y="338"/>
                    <a:pt x="68" y="337"/>
                    <a:pt x="68" y="335"/>
                  </a:cubicBezTo>
                  <a:cubicBezTo>
                    <a:pt x="67" y="334"/>
                    <a:pt x="67" y="333"/>
                    <a:pt x="67" y="332"/>
                  </a:cubicBezTo>
                  <a:cubicBezTo>
                    <a:pt x="67" y="332"/>
                    <a:pt x="68" y="332"/>
                    <a:pt x="70" y="332"/>
                  </a:cubicBezTo>
                  <a:cubicBezTo>
                    <a:pt x="71" y="332"/>
                    <a:pt x="72" y="330"/>
                    <a:pt x="72" y="329"/>
                  </a:cubicBezTo>
                  <a:cubicBezTo>
                    <a:pt x="72" y="328"/>
                    <a:pt x="73" y="326"/>
                    <a:pt x="74" y="324"/>
                  </a:cubicBezTo>
                  <a:cubicBezTo>
                    <a:pt x="74" y="323"/>
                    <a:pt x="76" y="321"/>
                    <a:pt x="77" y="320"/>
                  </a:cubicBezTo>
                  <a:cubicBezTo>
                    <a:pt x="78" y="320"/>
                    <a:pt x="80" y="319"/>
                    <a:pt x="81" y="319"/>
                  </a:cubicBezTo>
                  <a:cubicBezTo>
                    <a:pt x="82" y="319"/>
                    <a:pt x="84" y="318"/>
                    <a:pt x="84" y="317"/>
                  </a:cubicBezTo>
                  <a:cubicBezTo>
                    <a:pt x="85" y="317"/>
                    <a:pt x="85" y="315"/>
                    <a:pt x="85" y="314"/>
                  </a:cubicBezTo>
                  <a:cubicBezTo>
                    <a:pt x="84" y="313"/>
                    <a:pt x="83" y="310"/>
                    <a:pt x="82" y="308"/>
                  </a:cubicBezTo>
                  <a:cubicBezTo>
                    <a:pt x="81" y="306"/>
                    <a:pt x="79" y="305"/>
                    <a:pt x="78" y="305"/>
                  </a:cubicBezTo>
                  <a:cubicBezTo>
                    <a:pt x="77" y="305"/>
                    <a:pt x="75" y="304"/>
                    <a:pt x="75" y="304"/>
                  </a:cubicBezTo>
                  <a:cubicBezTo>
                    <a:pt x="75" y="303"/>
                    <a:pt x="76" y="302"/>
                    <a:pt x="77" y="302"/>
                  </a:cubicBezTo>
                  <a:cubicBezTo>
                    <a:pt x="77" y="301"/>
                    <a:pt x="78" y="299"/>
                    <a:pt x="78" y="297"/>
                  </a:cubicBezTo>
                  <a:cubicBezTo>
                    <a:pt x="78" y="295"/>
                    <a:pt x="79" y="292"/>
                    <a:pt x="80" y="290"/>
                  </a:cubicBezTo>
                  <a:cubicBezTo>
                    <a:pt x="82" y="289"/>
                    <a:pt x="84" y="286"/>
                    <a:pt x="85" y="285"/>
                  </a:cubicBezTo>
                  <a:cubicBezTo>
                    <a:pt x="86" y="283"/>
                    <a:pt x="88" y="283"/>
                    <a:pt x="89" y="284"/>
                  </a:cubicBezTo>
                  <a:cubicBezTo>
                    <a:pt x="90" y="285"/>
                    <a:pt x="90" y="287"/>
                    <a:pt x="89" y="289"/>
                  </a:cubicBezTo>
                  <a:cubicBezTo>
                    <a:pt x="88" y="291"/>
                    <a:pt x="89" y="292"/>
                    <a:pt x="91" y="292"/>
                  </a:cubicBezTo>
                  <a:cubicBezTo>
                    <a:pt x="93" y="292"/>
                    <a:pt x="95" y="293"/>
                    <a:pt x="95" y="293"/>
                  </a:cubicBezTo>
                  <a:cubicBezTo>
                    <a:pt x="96" y="294"/>
                    <a:pt x="98" y="295"/>
                    <a:pt x="100" y="296"/>
                  </a:cubicBezTo>
                  <a:cubicBezTo>
                    <a:pt x="102" y="297"/>
                    <a:pt x="104" y="297"/>
                    <a:pt x="105" y="296"/>
                  </a:cubicBezTo>
                  <a:cubicBezTo>
                    <a:pt x="106" y="296"/>
                    <a:pt x="108" y="295"/>
                    <a:pt x="109" y="296"/>
                  </a:cubicBezTo>
                  <a:cubicBezTo>
                    <a:pt x="111" y="296"/>
                    <a:pt x="113" y="297"/>
                    <a:pt x="115" y="297"/>
                  </a:cubicBezTo>
                  <a:cubicBezTo>
                    <a:pt x="117" y="298"/>
                    <a:pt x="121" y="297"/>
                    <a:pt x="123" y="296"/>
                  </a:cubicBezTo>
                  <a:cubicBezTo>
                    <a:pt x="125" y="295"/>
                    <a:pt x="128" y="293"/>
                    <a:pt x="129" y="292"/>
                  </a:cubicBezTo>
                  <a:cubicBezTo>
                    <a:pt x="131" y="290"/>
                    <a:pt x="132" y="289"/>
                    <a:pt x="132" y="289"/>
                  </a:cubicBezTo>
                  <a:cubicBezTo>
                    <a:pt x="132" y="289"/>
                    <a:pt x="134" y="288"/>
                    <a:pt x="136" y="287"/>
                  </a:cubicBezTo>
                  <a:cubicBezTo>
                    <a:pt x="138" y="286"/>
                    <a:pt x="140" y="284"/>
                    <a:pt x="140" y="282"/>
                  </a:cubicBezTo>
                  <a:cubicBezTo>
                    <a:pt x="141" y="281"/>
                    <a:pt x="142" y="279"/>
                    <a:pt x="143" y="278"/>
                  </a:cubicBezTo>
                  <a:cubicBezTo>
                    <a:pt x="145" y="276"/>
                    <a:pt x="147" y="275"/>
                    <a:pt x="148" y="275"/>
                  </a:cubicBezTo>
                  <a:cubicBezTo>
                    <a:pt x="150" y="275"/>
                    <a:pt x="151" y="275"/>
                    <a:pt x="152" y="274"/>
                  </a:cubicBezTo>
                  <a:cubicBezTo>
                    <a:pt x="153" y="273"/>
                    <a:pt x="154" y="271"/>
                    <a:pt x="154" y="269"/>
                  </a:cubicBezTo>
                  <a:cubicBezTo>
                    <a:pt x="155" y="268"/>
                    <a:pt x="156" y="265"/>
                    <a:pt x="157" y="264"/>
                  </a:cubicBezTo>
                  <a:cubicBezTo>
                    <a:pt x="158" y="262"/>
                    <a:pt x="158" y="261"/>
                    <a:pt x="157" y="260"/>
                  </a:cubicBezTo>
                  <a:cubicBezTo>
                    <a:pt x="157" y="259"/>
                    <a:pt x="157" y="258"/>
                    <a:pt x="158" y="258"/>
                  </a:cubicBezTo>
                  <a:cubicBezTo>
                    <a:pt x="159" y="257"/>
                    <a:pt x="160" y="256"/>
                    <a:pt x="160" y="255"/>
                  </a:cubicBezTo>
                  <a:cubicBezTo>
                    <a:pt x="160" y="253"/>
                    <a:pt x="162" y="253"/>
                    <a:pt x="164" y="253"/>
                  </a:cubicBezTo>
                  <a:cubicBezTo>
                    <a:pt x="166" y="254"/>
                    <a:pt x="169" y="254"/>
                    <a:pt x="171" y="254"/>
                  </a:cubicBezTo>
                  <a:cubicBezTo>
                    <a:pt x="173" y="254"/>
                    <a:pt x="176" y="254"/>
                    <a:pt x="178" y="254"/>
                  </a:cubicBezTo>
                  <a:cubicBezTo>
                    <a:pt x="180" y="254"/>
                    <a:pt x="182" y="255"/>
                    <a:pt x="183" y="256"/>
                  </a:cubicBezTo>
                  <a:cubicBezTo>
                    <a:pt x="184" y="256"/>
                    <a:pt x="185" y="258"/>
                    <a:pt x="186" y="258"/>
                  </a:cubicBezTo>
                  <a:cubicBezTo>
                    <a:pt x="187" y="258"/>
                    <a:pt x="189" y="259"/>
                    <a:pt x="190" y="259"/>
                  </a:cubicBezTo>
                  <a:cubicBezTo>
                    <a:pt x="191" y="259"/>
                    <a:pt x="194" y="259"/>
                    <a:pt x="196" y="258"/>
                  </a:cubicBezTo>
                  <a:cubicBezTo>
                    <a:pt x="198" y="258"/>
                    <a:pt x="200" y="258"/>
                    <a:pt x="201" y="259"/>
                  </a:cubicBezTo>
                  <a:cubicBezTo>
                    <a:pt x="202" y="260"/>
                    <a:pt x="204" y="261"/>
                    <a:pt x="206" y="261"/>
                  </a:cubicBezTo>
                  <a:cubicBezTo>
                    <a:pt x="208" y="262"/>
                    <a:pt x="210" y="263"/>
                    <a:pt x="211" y="263"/>
                  </a:cubicBezTo>
                  <a:cubicBezTo>
                    <a:pt x="212" y="264"/>
                    <a:pt x="214" y="263"/>
                    <a:pt x="216" y="261"/>
                  </a:cubicBezTo>
                  <a:cubicBezTo>
                    <a:pt x="218" y="259"/>
                    <a:pt x="221" y="257"/>
                    <a:pt x="223" y="256"/>
                  </a:cubicBezTo>
                  <a:cubicBezTo>
                    <a:pt x="224" y="256"/>
                    <a:pt x="227" y="256"/>
                    <a:pt x="229" y="257"/>
                  </a:cubicBezTo>
                  <a:cubicBezTo>
                    <a:pt x="231" y="259"/>
                    <a:pt x="233" y="260"/>
                    <a:pt x="234" y="260"/>
                  </a:cubicBezTo>
                  <a:cubicBezTo>
                    <a:pt x="235" y="260"/>
                    <a:pt x="236" y="260"/>
                    <a:pt x="236" y="260"/>
                  </a:cubicBezTo>
                  <a:cubicBezTo>
                    <a:pt x="236" y="260"/>
                    <a:pt x="239" y="258"/>
                    <a:pt x="243" y="256"/>
                  </a:cubicBezTo>
                  <a:cubicBezTo>
                    <a:pt x="247" y="254"/>
                    <a:pt x="250" y="251"/>
                    <a:pt x="250" y="250"/>
                  </a:cubicBezTo>
                  <a:cubicBezTo>
                    <a:pt x="250" y="250"/>
                    <a:pt x="251" y="249"/>
                    <a:pt x="252" y="248"/>
                  </a:cubicBezTo>
                  <a:cubicBezTo>
                    <a:pt x="253" y="248"/>
                    <a:pt x="253" y="246"/>
                    <a:pt x="251" y="246"/>
                  </a:cubicBezTo>
                  <a:cubicBezTo>
                    <a:pt x="250" y="245"/>
                    <a:pt x="249" y="244"/>
                    <a:pt x="248" y="244"/>
                  </a:cubicBezTo>
                  <a:cubicBezTo>
                    <a:pt x="247" y="244"/>
                    <a:pt x="245" y="242"/>
                    <a:pt x="243" y="241"/>
                  </a:cubicBezTo>
                  <a:cubicBezTo>
                    <a:pt x="241" y="240"/>
                    <a:pt x="239" y="237"/>
                    <a:pt x="239" y="236"/>
                  </a:cubicBezTo>
                  <a:cubicBezTo>
                    <a:pt x="239" y="235"/>
                    <a:pt x="239" y="234"/>
                    <a:pt x="239" y="234"/>
                  </a:cubicBezTo>
                  <a:cubicBezTo>
                    <a:pt x="239" y="234"/>
                    <a:pt x="240" y="233"/>
                    <a:pt x="241" y="231"/>
                  </a:cubicBezTo>
                  <a:cubicBezTo>
                    <a:pt x="242" y="230"/>
                    <a:pt x="244" y="228"/>
                    <a:pt x="245" y="226"/>
                  </a:cubicBezTo>
                  <a:cubicBezTo>
                    <a:pt x="247" y="224"/>
                    <a:pt x="249" y="221"/>
                    <a:pt x="250" y="220"/>
                  </a:cubicBezTo>
                  <a:cubicBezTo>
                    <a:pt x="251" y="218"/>
                    <a:pt x="252" y="217"/>
                    <a:pt x="252" y="216"/>
                  </a:cubicBezTo>
                  <a:cubicBezTo>
                    <a:pt x="251" y="215"/>
                    <a:pt x="251" y="213"/>
                    <a:pt x="252" y="213"/>
                  </a:cubicBezTo>
                  <a:cubicBezTo>
                    <a:pt x="252" y="212"/>
                    <a:pt x="251" y="211"/>
                    <a:pt x="251" y="210"/>
                  </a:cubicBezTo>
                  <a:cubicBezTo>
                    <a:pt x="250" y="209"/>
                    <a:pt x="249" y="208"/>
                    <a:pt x="248" y="207"/>
                  </a:cubicBezTo>
                  <a:cubicBezTo>
                    <a:pt x="248" y="207"/>
                    <a:pt x="248" y="206"/>
                    <a:pt x="248" y="206"/>
                  </a:cubicBezTo>
                  <a:cubicBezTo>
                    <a:pt x="249" y="205"/>
                    <a:pt x="250" y="204"/>
                    <a:pt x="250" y="202"/>
                  </a:cubicBezTo>
                  <a:cubicBezTo>
                    <a:pt x="250" y="201"/>
                    <a:pt x="252" y="199"/>
                    <a:pt x="253" y="198"/>
                  </a:cubicBezTo>
                  <a:cubicBezTo>
                    <a:pt x="255" y="197"/>
                    <a:pt x="256" y="195"/>
                    <a:pt x="256" y="194"/>
                  </a:cubicBezTo>
                  <a:cubicBezTo>
                    <a:pt x="256" y="192"/>
                    <a:pt x="256" y="190"/>
                    <a:pt x="256" y="189"/>
                  </a:cubicBezTo>
                  <a:cubicBezTo>
                    <a:pt x="256" y="188"/>
                    <a:pt x="256" y="186"/>
                    <a:pt x="256" y="185"/>
                  </a:cubicBezTo>
                  <a:cubicBezTo>
                    <a:pt x="256" y="184"/>
                    <a:pt x="255" y="183"/>
                    <a:pt x="253" y="183"/>
                  </a:cubicBezTo>
                  <a:cubicBezTo>
                    <a:pt x="252" y="183"/>
                    <a:pt x="250" y="182"/>
                    <a:pt x="249" y="181"/>
                  </a:cubicBezTo>
                  <a:cubicBezTo>
                    <a:pt x="249" y="181"/>
                    <a:pt x="247" y="180"/>
                    <a:pt x="246" y="180"/>
                  </a:cubicBezTo>
                  <a:cubicBezTo>
                    <a:pt x="245" y="180"/>
                    <a:pt x="244" y="179"/>
                    <a:pt x="244" y="178"/>
                  </a:cubicBezTo>
                  <a:cubicBezTo>
                    <a:pt x="244" y="176"/>
                    <a:pt x="244" y="175"/>
                    <a:pt x="244" y="174"/>
                  </a:cubicBezTo>
                  <a:cubicBezTo>
                    <a:pt x="245" y="173"/>
                    <a:pt x="245" y="172"/>
                    <a:pt x="245" y="171"/>
                  </a:cubicBezTo>
                  <a:cubicBezTo>
                    <a:pt x="245" y="170"/>
                    <a:pt x="245" y="169"/>
                    <a:pt x="244" y="168"/>
                  </a:cubicBezTo>
                  <a:cubicBezTo>
                    <a:pt x="244" y="167"/>
                    <a:pt x="244" y="166"/>
                    <a:pt x="244" y="165"/>
                  </a:cubicBezTo>
                  <a:cubicBezTo>
                    <a:pt x="244" y="164"/>
                    <a:pt x="242" y="162"/>
                    <a:pt x="241" y="161"/>
                  </a:cubicBezTo>
                  <a:cubicBezTo>
                    <a:pt x="239" y="160"/>
                    <a:pt x="237" y="159"/>
                    <a:pt x="236" y="157"/>
                  </a:cubicBezTo>
                  <a:cubicBezTo>
                    <a:pt x="236" y="156"/>
                    <a:pt x="236" y="154"/>
                    <a:pt x="236" y="153"/>
                  </a:cubicBezTo>
                  <a:cubicBezTo>
                    <a:pt x="237" y="152"/>
                    <a:pt x="237" y="150"/>
                    <a:pt x="236" y="148"/>
                  </a:cubicBezTo>
                  <a:cubicBezTo>
                    <a:pt x="235" y="146"/>
                    <a:pt x="235" y="144"/>
                    <a:pt x="236" y="143"/>
                  </a:cubicBezTo>
                  <a:cubicBezTo>
                    <a:pt x="237" y="143"/>
                    <a:pt x="237" y="141"/>
                    <a:pt x="237" y="139"/>
                  </a:cubicBezTo>
                  <a:cubicBezTo>
                    <a:pt x="236" y="138"/>
                    <a:pt x="235" y="136"/>
                    <a:pt x="234" y="135"/>
                  </a:cubicBezTo>
                  <a:cubicBezTo>
                    <a:pt x="232" y="134"/>
                    <a:pt x="231" y="133"/>
                    <a:pt x="230" y="132"/>
                  </a:cubicBezTo>
                  <a:cubicBezTo>
                    <a:pt x="230" y="131"/>
                    <a:pt x="230" y="129"/>
                    <a:pt x="230" y="127"/>
                  </a:cubicBezTo>
                  <a:cubicBezTo>
                    <a:pt x="231" y="126"/>
                    <a:pt x="230" y="123"/>
                    <a:pt x="230" y="122"/>
                  </a:cubicBezTo>
                  <a:cubicBezTo>
                    <a:pt x="229" y="121"/>
                    <a:pt x="228" y="119"/>
                    <a:pt x="228" y="118"/>
                  </a:cubicBezTo>
                  <a:cubicBezTo>
                    <a:pt x="227" y="117"/>
                    <a:pt x="228" y="116"/>
                    <a:pt x="229" y="115"/>
                  </a:cubicBezTo>
                  <a:cubicBezTo>
                    <a:pt x="231" y="115"/>
                    <a:pt x="232" y="114"/>
                    <a:pt x="232" y="113"/>
                  </a:cubicBezTo>
                  <a:cubicBezTo>
                    <a:pt x="233" y="112"/>
                    <a:pt x="234" y="110"/>
                    <a:pt x="235" y="109"/>
                  </a:cubicBezTo>
                  <a:cubicBezTo>
                    <a:pt x="236" y="108"/>
                    <a:pt x="237" y="107"/>
                    <a:pt x="237" y="107"/>
                  </a:cubicBezTo>
                  <a:cubicBezTo>
                    <a:pt x="237" y="107"/>
                    <a:pt x="236" y="106"/>
                    <a:pt x="235" y="105"/>
                  </a:cubicBezTo>
                  <a:cubicBezTo>
                    <a:pt x="235" y="103"/>
                    <a:pt x="235" y="102"/>
                    <a:pt x="236" y="102"/>
                  </a:cubicBezTo>
                  <a:cubicBezTo>
                    <a:pt x="237" y="102"/>
                    <a:pt x="237" y="101"/>
                    <a:pt x="237" y="99"/>
                  </a:cubicBezTo>
                  <a:cubicBezTo>
                    <a:pt x="236" y="97"/>
                    <a:pt x="236" y="95"/>
                    <a:pt x="236" y="94"/>
                  </a:cubicBezTo>
                  <a:cubicBezTo>
                    <a:pt x="236" y="92"/>
                    <a:pt x="235" y="91"/>
                    <a:pt x="233" y="90"/>
                  </a:cubicBezTo>
                  <a:cubicBezTo>
                    <a:pt x="232" y="90"/>
                    <a:pt x="231" y="88"/>
                    <a:pt x="230" y="88"/>
                  </a:cubicBezTo>
                  <a:cubicBezTo>
                    <a:pt x="230" y="87"/>
                    <a:pt x="228" y="87"/>
                    <a:pt x="227" y="88"/>
                  </a:cubicBezTo>
                  <a:cubicBezTo>
                    <a:pt x="226" y="88"/>
                    <a:pt x="224" y="88"/>
                    <a:pt x="223" y="88"/>
                  </a:cubicBezTo>
                  <a:cubicBezTo>
                    <a:pt x="221" y="87"/>
                    <a:pt x="220" y="86"/>
                    <a:pt x="219" y="86"/>
                  </a:cubicBezTo>
                  <a:cubicBezTo>
                    <a:pt x="218" y="86"/>
                    <a:pt x="217" y="84"/>
                    <a:pt x="216" y="82"/>
                  </a:cubicBezTo>
                  <a:cubicBezTo>
                    <a:pt x="215" y="80"/>
                    <a:pt x="213" y="78"/>
                    <a:pt x="213" y="78"/>
                  </a:cubicBezTo>
                  <a:cubicBezTo>
                    <a:pt x="212" y="78"/>
                    <a:pt x="212" y="76"/>
                    <a:pt x="212" y="74"/>
                  </a:cubicBezTo>
                  <a:cubicBezTo>
                    <a:pt x="212" y="72"/>
                    <a:pt x="213" y="70"/>
                    <a:pt x="214" y="69"/>
                  </a:cubicBezTo>
                  <a:cubicBezTo>
                    <a:pt x="215" y="69"/>
                    <a:pt x="218" y="67"/>
                    <a:pt x="219" y="66"/>
                  </a:cubicBezTo>
                  <a:cubicBezTo>
                    <a:pt x="221" y="64"/>
                    <a:pt x="223" y="63"/>
                    <a:pt x="224" y="64"/>
                  </a:cubicBezTo>
                  <a:cubicBezTo>
                    <a:pt x="225" y="64"/>
                    <a:pt x="226" y="62"/>
                    <a:pt x="226" y="61"/>
                  </a:cubicBezTo>
                  <a:cubicBezTo>
                    <a:pt x="227" y="59"/>
                    <a:pt x="227" y="56"/>
                    <a:pt x="227" y="54"/>
                  </a:cubicBezTo>
                  <a:cubicBezTo>
                    <a:pt x="227" y="52"/>
                    <a:pt x="230" y="46"/>
                    <a:pt x="228" y="45"/>
                  </a:cubicBezTo>
                  <a:cubicBezTo>
                    <a:pt x="227" y="44"/>
                    <a:pt x="230" y="44"/>
                    <a:pt x="229" y="43"/>
                  </a:cubicBezTo>
                  <a:cubicBezTo>
                    <a:pt x="228" y="42"/>
                    <a:pt x="229" y="43"/>
                    <a:pt x="229" y="41"/>
                  </a:cubicBezTo>
                  <a:cubicBezTo>
                    <a:pt x="229" y="40"/>
                    <a:pt x="231" y="39"/>
                    <a:pt x="232" y="39"/>
                  </a:cubicBezTo>
                  <a:cubicBezTo>
                    <a:pt x="233" y="38"/>
                    <a:pt x="235" y="37"/>
                    <a:pt x="235" y="35"/>
                  </a:cubicBezTo>
                  <a:cubicBezTo>
                    <a:pt x="236" y="34"/>
                    <a:pt x="235" y="34"/>
                    <a:pt x="235" y="33"/>
                  </a:cubicBezTo>
                  <a:cubicBezTo>
                    <a:pt x="234" y="32"/>
                    <a:pt x="233" y="31"/>
                    <a:pt x="232" y="31"/>
                  </a:cubicBezTo>
                  <a:cubicBezTo>
                    <a:pt x="231" y="30"/>
                    <a:pt x="230" y="29"/>
                    <a:pt x="228" y="28"/>
                  </a:cubicBezTo>
                  <a:cubicBezTo>
                    <a:pt x="227" y="27"/>
                    <a:pt x="227" y="23"/>
                    <a:pt x="227" y="21"/>
                  </a:cubicBezTo>
                  <a:cubicBezTo>
                    <a:pt x="226" y="21"/>
                    <a:pt x="225" y="21"/>
                    <a:pt x="224" y="21"/>
                  </a:cubicBezTo>
                  <a:cubicBezTo>
                    <a:pt x="223" y="22"/>
                    <a:pt x="221" y="22"/>
                    <a:pt x="220" y="22"/>
                  </a:cubicBezTo>
                  <a:cubicBezTo>
                    <a:pt x="220" y="22"/>
                    <a:pt x="219" y="23"/>
                    <a:pt x="218" y="23"/>
                  </a:cubicBezTo>
                  <a:cubicBezTo>
                    <a:pt x="218" y="23"/>
                    <a:pt x="218" y="24"/>
                    <a:pt x="218" y="25"/>
                  </a:cubicBezTo>
                  <a:cubicBezTo>
                    <a:pt x="219" y="25"/>
                    <a:pt x="220" y="26"/>
                    <a:pt x="221" y="27"/>
                  </a:cubicBezTo>
                  <a:cubicBezTo>
                    <a:pt x="222" y="27"/>
                    <a:pt x="222" y="28"/>
                    <a:pt x="222" y="29"/>
                  </a:cubicBezTo>
                  <a:cubicBezTo>
                    <a:pt x="221" y="30"/>
                    <a:pt x="221" y="31"/>
                    <a:pt x="220" y="31"/>
                  </a:cubicBezTo>
                  <a:cubicBezTo>
                    <a:pt x="219" y="31"/>
                    <a:pt x="218" y="31"/>
                    <a:pt x="218" y="30"/>
                  </a:cubicBezTo>
                  <a:cubicBezTo>
                    <a:pt x="217" y="30"/>
                    <a:pt x="216" y="29"/>
                    <a:pt x="215" y="28"/>
                  </a:cubicBezTo>
                  <a:cubicBezTo>
                    <a:pt x="214" y="27"/>
                    <a:pt x="213" y="26"/>
                    <a:pt x="212" y="26"/>
                  </a:cubicBezTo>
                  <a:cubicBezTo>
                    <a:pt x="211" y="26"/>
                    <a:pt x="209" y="27"/>
                    <a:pt x="209" y="27"/>
                  </a:cubicBezTo>
                  <a:cubicBezTo>
                    <a:pt x="208" y="28"/>
                    <a:pt x="208" y="30"/>
                    <a:pt x="208" y="31"/>
                  </a:cubicBezTo>
                  <a:cubicBezTo>
                    <a:pt x="208" y="33"/>
                    <a:pt x="212" y="32"/>
                    <a:pt x="212" y="33"/>
                  </a:cubicBezTo>
                  <a:cubicBezTo>
                    <a:pt x="213" y="34"/>
                    <a:pt x="214" y="35"/>
                    <a:pt x="216" y="36"/>
                  </a:cubicBezTo>
                  <a:cubicBezTo>
                    <a:pt x="217" y="37"/>
                    <a:pt x="219" y="38"/>
                    <a:pt x="220" y="38"/>
                  </a:cubicBezTo>
                  <a:cubicBezTo>
                    <a:pt x="221" y="38"/>
                    <a:pt x="222" y="40"/>
                    <a:pt x="223" y="41"/>
                  </a:cubicBezTo>
                  <a:cubicBezTo>
                    <a:pt x="223" y="41"/>
                    <a:pt x="220" y="44"/>
                    <a:pt x="220" y="45"/>
                  </a:cubicBezTo>
                  <a:cubicBezTo>
                    <a:pt x="220" y="45"/>
                    <a:pt x="219" y="42"/>
                    <a:pt x="219" y="43"/>
                  </a:cubicBezTo>
                  <a:cubicBezTo>
                    <a:pt x="220" y="43"/>
                    <a:pt x="218" y="39"/>
                    <a:pt x="218" y="39"/>
                  </a:cubicBezTo>
                  <a:cubicBezTo>
                    <a:pt x="218" y="40"/>
                    <a:pt x="216" y="40"/>
                    <a:pt x="217" y="40"/>
                  </a:cubicBezTo>
                  <a:cubicBezTo>
                    <a:pt x="218" y="40"/>
                    <a:pt x="217" y="40"/>
                    <a:pt x="216" y="40"/>
                  </a:cubicBezTo>
                  <a:cubicBezTo>
                    <a:pt x="215" y="41"/>
                    <a:pt x="216" y="40"/>
                    <a:pt x="215" y="40"/>
                  </a:cubicBezTo>
                  <a:cubicBezTo>
                    <a:pt x="214" y="40"/>
                    <a:pt x="214" y="41"/>
                    <a:pt x="213" y="40"/>
                  </a:cubicBezTo>
                  <a:cubicBezTo>
                    <a:pt x="212" y="39"/>
                    <a:pt x="212" y="40"/>
                    <a:pt x="212" y="39"/>
                  </a:cubicBezTo>
                  <a:cubicBezTo>
                    <a:pt x="212" y="38"/>
                    <a:pt x="212" y="39"/>
                    <a:pt x="211" y="39"/>
                  </a:cubicBezTo>
                  <a:cubicBezTo>
                    <a:pt x="210" y="38"/>
                    <a:pt x="208" y="40"/>
                    <a:pt x="207" y="41"/>
                  </a:cubicBezTo>
                  <a:cubicBezTo>
                    <a:pt x="206" y="41"/>
                    <a:pt x="206" y="41"/>
                    <a:pt x="206" y="40"/>
                  </a:cubicBezTo>
                  <a:cubicBezTo>
                    <a:pt x="206" y="40"/>
                    <a:pt x="205" y="39"/>
                    <a:pt x="204" y="39"/>
                  </a:cubicBezTo>
                  <a:cubicBezTo>
                    <a:pt x="203" y="39"/>
                    <a:pt x="202" y="38"/>
                    <a:pt x="201" y="38"/>
                  </a:cubicBezTo>
                  <a:cubicBezTo>
                    <a:pt x="200" y="38"/>
                    <a:pt x="199" y="36"/>
                    <a:pt x="198" y="35"/>
                  </a:cubicBezTo>
                  <a:cubicBezTo>
                    <a:pt x="197" y="34"/>
                    <a:pt x="197" y="32"/>
                    <a:pt x="197" y="32"/>
                  </a:cubicBezTo>
                  <a:cubicBezTo>
                    <a:pt x="198" y="31"/>
                    <a:pt x="198" y="30"/>
                    <a:pt x="198" y="29"/>
                  </a:cubicBezTo>
                  <a:cubicBezTo>
                    <a:pt x="199" y="29"/>
                    <a:pt x="200" y="28"/>
                    <a:pt x="199" y="27"/>
                  </a:cubicBezTo>
                  <a:cubicBezTo>
                    <a:pt x="199" y="27"/>
                    <a:pt x="199" y="25"/>
                    <a:pt x="199" y="24"/>
                  </a:cubicBezTo>
                  <a:cubicBezTo>
                    <a:pt x="199" y="24"/>
                    <a:pt x="198" y="24"/>
                    <a:pt x="199" y="23"/>
                  </a:cubicBezTo>
                  <a:cubicBezTo>
                    <a:pt x="199" y="22"/>
                    <a:pt x="198" y="22"/>
                    <a:pt x="199" y="21"/>
                  </a:cubicBezTo>
                  <a:cubicBezTo>
                    <a:pt x="199" y="20"/>
                    <a:pt x="199" y="19"/>
                    <a:pt x="199" y="18"/>
                  </a:cubicBezTo>
                  <a:cubicBezTo>
                    <a:pt x="200" y="17"/>
                    <a:pt x="199" y="16"/>
                    <a:pt x="199" y="15"/>
                  </a:cubicBezTo>
                  <a:cubicBezTo>
                    <a:pt x="199" y="13"/>
                    <a:pt x="198" y="10"/>
                    <a:pt x="198" y="9"/>
                  </a:cubicBezTo>
                  <a:cubicBezTo>
                    <a:pt x="198" y="8"/>
                    <a:pt x="197" y="8"/>
                    <a:pt x="196" y="8"/>
                  </a:cubicBezTo>
                  <a:cubicBezTo>
                    <a:pt x="194" y="7"/>
                    <a:pt x="193" y="9"/>
                    <a:pt x="193" y="10"/>
                  </a:cubicBezTo>
                  <a:cubicBezTo>
                    <a:pt x="193" y="12"/>
                    <a:pt x="193" y="15"/>
                    <a:pt x="193" y="17"/>
                  </a:cubicBezTo>
                  <a:cubicBezTo>
                    <a:pt x="193" y="19"/>
                    <a:pt x="191" y="21"/>
                    <a:pt x="190" y="22"/>
                  </a:cubicBezTo>
                  <a:cubicBezTo>
                    <a:pt x="189" y="23"/>
                    <a:pt x="193" y="24"/>
                    <a:pt x="191" y="25"/>
                  </a:cubicBezTo>
                  <a:cubicBezTo>
                    <a:pt x="189" y="26"/>
                    <a:pt x="187" y="27"/>
                    <a:pt x="187" y="28"/>
                  </a:cubicBezTo>
                  <a:cubicBezTo>
                    <a:pt x="186" y="29"/>
                    <a:pt x="186" y="30"/>
                    <a:pt x="185" y="31"/>
                  </a:cubicBezTo>
                  <a:cubicBezTo>
                    <a:pt x="184" y="32"/>
                    <a:pt x="183" y="33"/>
                    <a:pt x="182" y="34"/>
                  </a:cubicBezTo>
                  <a:cubicBezTo>
                    <a:pt x="182" y="34"/>
                    <a:pt x="182" y="35"/>
                    <a:pt x="183" y="36"/>
                  </a:cubicBezTo>
                  <a:cubicBezTo>
                    <a:pt x="184" y="37"/>
                    <a:pt x="185" y="39"/>
                    <a:pt x="185" y="40"/>
                  </a:cubicBezTo>
                  <a:cubicBezTo>
                    <a:pt x="185" y="41"/>
                    <a:pt x="185" y="42"/>
                    <a:pt x="185" y="43"/>
                  </a:cubicBezTo>
                  <a:cubicBezTo>
                    <a:pt x="186" y="43"/>
                    <a:pt x="182" y="44"/>
                    <a:pt x="181" y="45"/>
                  </a:cubicBezTo>
                  <a:cubicBezTo>
                    <a:pt x="181" y="46"/>
                    <a:pt x="178" y="48"/>
                    <a:pt x="179" y="48"/>
                  </a:cubicBezTo>
                  <a:cubicBezTo>
                    <a:pt x="179" y="49"/>
                    <a:pt x="180" y="51"/>
                    <a:pt x="179" y="52"/>
                  </a:cubicBezTo>
                  <a:cubicBezTo>
                    <a:pt x="179" y="54"/>
                    <a:pt x="178" y="56"/>
                    <a:pt x="177" y="57"/>
                  </a:cubicBezTo>
                  <a:cubicBezTo>
                    <a:pt x="176" y="57"/>
                    <a:pt x="179" y="56"/>
                    <a:pt x="178" y="57"/>
                  </a:cubicBezTo>
                  <a:cubicBezTo>
                    <a:pt x="177" y="58"/>
                    <a:pt x="177" y="59"/>
                    <a:pt x="176" y="60"/>
                  </a:cubicBezTo>
                  <a:cubicBezTo>
                    <a:pt x="176" y="61"/>
                    <a:pt x="179" y="61"/>
                    <a:pt x="178" y="62"/>
                  </a:cubicBezTo>
                  <a:cubicBezTo>
                    <a:pt x="178" y="63"/>
                    <a:pt x="177" y="65"/>
                    <a:pt x="178" y="67"/>
                  </a:cubicBezTo>
                  <a:cubicBezTo>
                    <a:pt x="178" y="69"/>
                    <a:pt x="178" y="72"/>
                    <a:pt x="177" y="73"/>
                  </a:cubicBezTo>
                  <a:cubicBezTo>
                    <a:pt x="177" y="74"/>
                    <a:pt x="176" y="76"/>
                    <a:pt x="176" y="77"/>
                  </a:cubicBezTo>
                  <a:cubicBezTo>
                    <a:pt x="177" y="78"/>
                    <a:pt x="178" y="78"/>
                    <a:pt x="179" y="78"/>
                  </a:cubicBezTo>
                  <a:cubicBezTo>
                    <a:pt x="179" y="78"/>
                    <a:pt x="181" y="78"/>
                    <a:pt x="182" y="79"/>
                  </a:cubicBezTo>
                  <a:cubicBezTo>
                    <a:pt x="184" y="79"/>
                    <a:pt x="186" y="79"/>
                    <a:pt x="187" y="78"/>
                  </a:cubicBezTo>
                  <a:cubicBezTo>
                    <a:pt x="189" y="78"/>
                    <a:pt x="194" y="72"/>
                    <a:pt x="195" y="73"/>
                  </a:cubicBezTo>
                  <a:cubicBezTo>
                    <a:pt x="196" y="73"/>
                    <a:pt x="198" y="74"/>
                    <a:pt x="198" y="75"/>
                  </a:cubicBezTo>
                  <a:cubicBezTo>
                    <a:pt x="199" y="75"/>
                    <a:pt x="199" y="76"/>
                    <a:pt x="200" y="76"/>
                  </a:cubicBezTo>
                  <a:cubicBezTo>
                    <a:pt x="201" y="76"/>
                    <a:pt x="202" y="77"/>
                    <a:pt x="202" y="78"/>
                  </a:cubicBezTo>
                  <a:cubicBezTo>
                    <a:pt x="202" y="79"/>
                    <a:pt x="204" y="80"/>
                    <a:pt x="205" y="81"/>
                  </a:cubicBezTo>
                  <a:cubicBezTo>
                    <a:pt x="206" y="82"/>
                    <a:pt x="207" y="84"/>
                    <a:pt x="207" y="86"/>
                  </a:cubicBezTo>
                  <a:cubicBezTo>
                    <a:pt x="207" y="88"/>
                    <a:pt x="208" y="90"/>
                    <a:pt x="208" y="91"/>
                  </a:cubicBezTo>
                  <a:cubicBezTo>
                    <a:pt x="208" y="93"/>
                    <a:pt x="209" y="94"/>
                    <a:pt x="209" y="95"/>
                  </a:cubicBezTo>
                  <a:cubicBezTo>
                    <a:pt x="209" y="95"/>
                    <a:pt x="208" y="96"/>
                    <a:pt x="207" y="96"/>
                  </a:cubicBezTo>
                  <a:cubicBezTo>
                    <a:pt x="206" y="96"/>
                    <a:pt x="212" y="96"/>
                    <a:pt x="211" y="97"/>
                  </a:cubicBezTo>
                  <a:cubicBezTo>
                    <a:pt x="211" y="98"/>
                    <a:pt x="207" y="105"/>
                    <a:pt x="207" y="106"/>
                  </a:cubicBezTo>
                  <a:cubicBezTo>
                    <a:pt x="207" y="107"/>
                    <a:pt x="207" y="109"/>
                    <a:pt x="208" y="110"/>
                  </a:cubicBezTo>
                  <a:cubicBezTo>
                    <a:pt x="209" y="111"/>
                    <a:pt x="211" y="112"/>
                    <a:pt x="212" y="112"/>
                  </a:cubicBezTo>
                  <a:cubicBezTo>
                    <a:pt x="213" y="113"/>
                    <a:pt x="214" y="113"/>
                    <a:pt x="215" y="113"/>
                  </a:cubicBezTo>
                  <a:cubicBezTo>
                    <a:pt x="216" y="113"/>
                    <a:pt x="217" y="114"/>
                    <a:pt x="217" y="115"/>
                  </a:cubicBezTo>
                  <a:cubicBezTo>
                    <a:pt x="217" y="115"/>
                    <a:pt x="210" y="116"/>
                    <a:pt x="209" y="116"/>
                  </a:cubicBezTo>
                  <a:cubicBezTo>
                    <a:pt x="208" y="116"/>
                    <a:pt x="207" y="116"/>
                    <a:pt x="205" y="116"/>
                  </a:cubicBezTo>
                  <a:cubicBezTo>
                    <a:pt x="203" y="116"/>
                    <a:pt x="202" y="115"/>
                    <a:pt x="201" y="115"/>
                  </a:cubicBezTo>
                  <a:cubicBezTo>
                    <a:pt x="200" y="114"/>
                    <a:pt x="199" y="113"/>
                    <a:pt x="198" y="111"/>
                  </a:cubicBezTo>
                  <a:cubicBezTo>
                    <a:pt x="197" y="110"/>
                    <a:pt x="196" y="108"/>
                    <a:pt x="197" y="108"/>
                  </a:cubicBezTo>
                  <a:cubicBezTo>
                    <a:pt x="197" y="108"/>
                    <a:pt x="197" y="108"/>
                    <a:pt x="197" y="107"/>
                  </a:cubicBezTo>
                  <a:cubicBezTo>
                    <a:pt x="197" y="107"/>
                    <a:pt x="198" y="105"/>
                    <a:pt x="198" y="104"/>
                  </a:cubicBezTo>
                  <a:cubicBezTo>
                    <a:pt x="199" y="103"/>
                    <a:pt x="199" y="101"/>
                    <a:pt x="199" y="100"/>
                  </a:cubicBezTo>
                  <a:cubicBezTo>
                    <a:pt x="199" y="99"/>
                    <a:pt x="199" y="97"/>
                    <a:pt x="200" y="97"/>
                  </a:cubicBezTo>
                  <a:cubicBezTo>
                    <a:pt x="200" y="96"/>
                    <a:pt x="200" y="95"/>
                    <a:pt x="200" y="95"/>
                  </a:cubicBezTo>
                  <a:cubicBezTo>
                    <a:pt x="199" y="95"/>
                    <a:pt x="199" y="94"/>
                    <a:pt x="199" y="93"/>
                  </a:cubicBezTo>
                  <a:cubicBezTo>
                    <a:pt x="199" y="92"/>
                    <a:pt x="199" y="91"/>
                    <a:pt x="198" y="91"/>
                  </a:cubicBezTo>
                  <a:cubicBezTo>
                    <a:pt x="197" y="90"/>
                    <a:pt x="197" y="89"/>
                    <a:pt x="197" y="88"/>
                  </a:cubicBezTo>
                  <a:cubicBezTo>
                    <a:pt x="197" y="88"/>
                    <a:pt x="197" y="86"/>
                    <a:pt x="196" y="86"/>
                  </a:cubicBezTo>
                  <a:cubicBezTo>
                    <a:pt x="196" y="85"/>
                    <a:pt x="195" y="84"/>
                    <a:pt x="194" y="84"/>
                  </a:cubicBezTo>
                  <a:cubicBezTo>
                    <a:pt x="193" y="84"/>
                    <a:pt x="191" y="84"/>
                    <a:pt x="190" y="84"/>
                  </a:cubicBezTo>
                  <a:cubicBezTo>
                    <a:pt x="189" y="84"/>
                    <a:pt x="186" y="85"/>
                    <a:pt x="185" y="85"/>
                  </a:cubicBezTo>
                  <a:cubicBezTo>
                    <a:pt x="184" y="86"/>
                    <a:pt x="181" y="87"/>
                    <a:pt x="180" y="87"/>
                  </a:cubicBezTo>
                  <a:cubicBezTo>
                    <a:pt x="179" y="88"/>
                    <a:pt x="178" y="89"/>
                    <a:pt x="178" y="89"/>
                  </a:cubicBezTo>
                  <a:cubicBezTo>
                    <a:pt x="178" y="90"/>
                    <a:pt x="177" y="91"/>
                    <a:pt x="177" y="92"/>
                  </a:cubicBezTo>
                  <a:cubicBezTo>
                    <a:pt x="177" y="93"/>
                    <a:pt x="177" y="95"/>
                    <a:pt x="178" y="96"/>
                  </a:cubicBezTo>
                  <a:cubicBezTo>
                    <a:pt x="179" y="97"/>
                    <a:pt x="179" y="99"/>
                    <a:pt x="179" y="101"/>
                  </a:cubicBezTo>
                  <a:cubicBezTo>
                    <a:pt x="178" y="103"/>
                    <a:pt x="177" y="106"/>
                    <a:pt x="177" y="107"/>
                  </a:cubicBezTo>
                  <a:cubicBezTo>
                    <a:pt x="176" y="108"/>
                    <a:pt x="174" y="110"/>
                    <a:pt x="172" y="111"/>
                  </a:cubicBezTo>
                  <a:cubicBezTo>
                    <a:pt x="171" y="111"/>
                    <a:pt x="167" y="110"/>
                    <a:pt x="166" y="112"/>
                  </a:cubicBezTo>
                  <a:cubicBezTo>
                    <a:pt x="165" y="114"/>
                    <a:pt x="164" y="116"/>
                    <a:pt x="163" y="117"/>
                  </a:cubicBezTo>
                  <a:cubicBezTo>
                    <a:pt x="162" y="117"/>
                    <a:pt x="160" y="118"/>
                    <a:pt x="159" y="119"/>
                  </a:cubicBezTo>
                  <a:cubicBezTo>
                    <a:pt x="158" y="120"/>
                    <a:pt x="157" y="120"/>
                    <a:pt x="156" y="121"/>
                  </a:cubicBezTo>
                  <a:cubicBezTo>
                    <a:pt x="155" y="121"/>
                    <a:pt x="149" y="121"/>
                    <a:pt x="148" y="121"/>
                  </a:cubicBezTo>
                  <a:cubicBezTo>
                    <a:pt x="147" y="121"/>
                    <a:pt x="151" y="133"/>
                    <a:pt x="151" y="134"/>
                  </a:cubicBezTo>
                  <a:cubicBezTo>
                    <a:pt x="151" y="135"/>
                    <a:pt x="150" y="137"/>
                    <a:pt x="149" y="137"/>
                  </a:cubicBezTo>
                  <a:cubicBezTo>
                    <a:pt x="148" y="138"/>
                    <a:pt x="147" y="138"/>
                    <a:pt x="146" y="137"/>
                  </a:cubicBezTo>
                  <a:cubicBezTo>
                    <a:pt x="146" y="137"/>
                    <a:pt x="144" y="136"/>
                    <a:pt x="143" y="135"/>
                  </a:cubicBezTo>
                  <a:cubicBezTo>
                    <a:pt x="142" y="134"/>
                    <a:pt x="139" y="127"/>
                    <a:pt x="137" y="127"/>
                  </a:cubicBezTo>
                  <a:cubicBezTo>
                    <a:pt x="135" y="126"/>
                    <a:pt x="133" y="125"/>
                    <a:pt x="131" y="124"/>
                  </a:cubicBezTo>
                  <a:cubicBezTo>
                    <a:pt x="130" y="123"/>
                    <a:pt x="128" y="121"/>
                    <a:pt x="127" y="120"/>
                  </a:cubicBezTo>
                  <a:cubicBezTo>
                    <a:pt x="126" y="119"/>
                    <a:pt x="125" y="118"/>
                    <a:pt x="125" y="117"/>
                  </a:cubicBezTo>
                  <a:cubicBezTo>
                    <a:pt x="125" y="116"/>
                    <a:pt x="124" y="115"/>
                    <a:pt x="124" y="114"/>
                  </a:cubicBezTo>
                  <a:cubicBezTo>
                    <a:pt x="124" y="114"/>
                    <a:pt x="124" y="113"/>
                    <a:pt x="124" y="113"/>
                  </a:cubicBezTo>
                  <a:cubicBezTo>
                    <a:pt x="124" y="113"/>
                    <a:pt x="125" y="113"/>
                    <a:pt x="125" y="113"/>
                  </a:cubicBezTo>
                  <a:cubicBezTo>
                    <a:pt x="126" y="113"/>
                    <a:pt x="128" y="113"/>
                    <a:pt x="129" y="114"/>
                  </a:cubicBezTo>
                  <a:cubicBezTo>
                    <a:pt x="131" y="114"/>
                    <a:pt x="133" y="115"/>
                    <a:pt x="133" y="116"/>
                  </a:cubicBezTo>
                  <a:cubicBezTo>
                    <a:pt x="134" y="117"/>
                    <a:pt x="136" y="118"/>
                    <a:pt x="137" y="118"/>
                  </a:cubicBezTo>
                  <a:cubicBezTo>
                    <a:pt x="138" y="118"/>
                    <a:pt x="135" y="114"/>
                    <a:pt x="136" y="114"/>
                  </a:cubicBezTo>
                  <a:cubicBezTo>
                    <a:pt x="137" y="114"/>
                    <a:pt x="139" y="113"/>
                    <a:pt x="140" y="113"/>
                  </a:cubicBezTo>
                  <a:cubicBezTo>
                    <a:pt x="141" y="113"/>
                    <a:pt x="143" y="113"/>
                    <a:pt x="144" y="112"/>
                  </a:cubicBezTo>
                  <a:cubicBezTo>
                    <a:pt x="145" y="111"/>
                    <a:pt x="147" y="110"/>
                    <a:pt x="147" y="109"/>
                  </a:cubicBezTo>
                  <a:cubicBezTo>
                    <a:pt x="148" y="108"/>
                    <a:pt x="149" y="107"/>
                    <a:pt x="150" y="106"/>
                  </a:cubicBezTo>
                  <a:cubicBezTo>
                    <a:pt x="151" y="105"/>
                    <a:pt x="153" y="104"/>
                    <a:pt x="153" y="103"/>
                  </a:cubicBezTo>
                  <a:cubicBezTo>
                    <a:pt x="154" y="102"/>
                    <a:pt x="156" y="101"/>
                    <a:pt x="157" y="101"/>
                  </a:cubicBezTo>
                  <a:cubicBezTo>
                    <a:pt x="157" y="101"/>
                    <a:pt x="159" y="100"/>
                    <a:pt x="159" y="98"/>
                  </a:cubicBezTo>
                  <a:cubicBezTo>
                    <a:pt x="159" y="97"/>
                    <a:pt x="160" y="95"/>
                    <a:pt x="160" y="95"/>
                  </a:cubicBezTo>
                  <a:cubicBezTo>
                    <a:pt x="160" y="94"/>
                    <a:pt x="161" y="92"/>
                    <a:pt x="161" y="91"/>
                  </a:cubicBezTo>
                  <a:cubicBezTo>
                    <a:pt x="162" y="89"/>
                    <a:pt x="163" y="88"/>
                    <a:pt x="164" y="87"/>
                  </a:cubicBezTo>
                  <a:cubicBezTo>
                    <a:pt x="165" y="86"/>
                    <a:pt x="165" y="84"/>
                    <a:pt x="164" y="83"/>
                  </a:cubicBezTo>
                  <a:cubicBezTo>
                    <a:pt x="164" y="81"/>
                    <a:pt x="163" y="79"/>
                    <a:pt x="162" y="78"/>
                  </a:cubicBezTo>
                  <a:cubicBezTo>
                    <a:pt x="161" y="77"/>
                    <a:pt x="166" y="78"/>
                    <a:pt x="166" y="77"/>
                  </a:cubicBezTo>
                  <a:cubicBezTo>
                    <a:pt x="167" y="75"/>
                    <a:pt x="167" y="74"/>
                    <a:pt x="167" y="73"/>
                  </a:cubicBezTo>
                  <a:cubicBezTo>
                    <a:pt x="168" y="72"/>
                    <a:pt x="164" y="74"/>
                    <a:pt x="165" y="72"/>
                  </a:cubicBezTo>
                  <a:cubicBezTo>
                    <a:pt x="165" y="71"/>
                    <a:pt x="164" y="70"/>
                    <a:pt x="164" y="69"/>
                  </a:cubicBezTo>
                  <a:cubicBezTo>
                    <a:pt x="165" y="68"/>
                    <a:pt x="163" y="65"/>
                    <a:pt x="163" y="64"/>
                  </a:cubicBezTo>
                  <a:cubicBezTo>
                    <a:pt x="163" y="63"/>
                    <a:pt x="164" y="61"/>
                    <a:pt x="164" y="60"/>
                  </a:cubicBezTo>
                  <a:cubicBezTo>
                    <a:pt x="165" y="60"/>
                    <a:pt x="166" y="58"/>
                    <a:pt x="166" y="57"/>
                  </a:cubicBezTo>
                  <a:cubicBezTo>
                    <a:pt x="165" y="56"/>
                    <a:pt x="166" y="55"/>
                    <a:pt x="167" y="54"/>
                  </a:cubicBezTo>
                  <a:cubicBezTo>
                    <a:pt x="168" y="53"/>
                    <a:pt x="169" y="51"/>
                    <a:pt x="169" y="50"/>
                  </a:cubicBezTo>
                  <a:cubicBezTo>
                    <a:pt x="169" y="49"/>
                    <a:pt x="169" y="47"/>
                    <a:pt x="169" y="46"/>
                  </a:cubicBezTo>
                  <a:cubicBezTo>
                    <a:pt x="170" y="44"/>
                    <a:pt x="170" y="42"/>
                    <a:pt x="170" y="41"/>
                  </a:cubicBezTo>
                  <a:cubicBezTo>
                    <a:pt x="171" y="40"/>
                    <a:pt x="170" y="38"/>
                    <a:pt x="169" y="37"/>
                  </a:cubicBezTo>
                  <a:cubicBezTo>
                    <a:pt x="168" y="35"/>
                    <a:pt x="168" y="33"/>
                    <a:pt x="167" y="32"/>
                  </a:cubicBezTo>
                  <a:cubicBezTo>
                    <a:pt x="167" y="31"/>
                    <a:pt x="168" y="30"/>
                    <a:pt x="169" y="29"/>
                  </a:cubicBezTo>
                  <a:cubicBezTo>
                    <a:pt x="170" y="28"/>
                    <a:pt x="172" y="26"/>
                    <a:pt x="173" y="23"/>
                  </a:cubicBezTo>
                  <a:cubicBezTo>
                    <a:pt x="175" y="21"/>
                    <a:pt x="177" y="17"/>
                    <a:pt x="177" y="16"/>
                  </a:cubicBezTo>
                  <a:cubicBezTo>
                    <a:pt x="178" y="15"/>
                    <a:pt x="184" y="13"/>
                    <a:pt x="185" y="11"/>
                  </a:cubicBezTo>
                  <a:cubicBezTo>
                    <a:pt x="185" y="9"/>
                    <a:pt x="185" y="7"/>
                    <a:pt x="184" y="7"/>
                  </a:cubicBezTo>
                  <a:cubicBezTo>
                    <a:pt x="184" y="6"/>
                    <a:pt x="182" y="5"/>
                    <a:pt x="182" y="5"/>
                  </a:cubicBezTo>
                  <a:cubicBezTo>
                    <a:pt x="181" y="4"/>
                    <a:pt x="180" y="3"/>
                    <a:pt x="180" y="3"/>
                  </a:cubicBezTo>
                  <a:cubicBezTo>
                    <a:pt x="179" y="2"/>
                    <a:pt x="177" y="1"/>
                    <a:pt x="176" y="1"/>
                  </a:cubicBezTo>
                  <a:cubicBezTo>
                    <a:pt x="174" y="0"/>
                    <a:pt x="176" y="4"/>
                    <a:pt x="175" y="4"/>
                  </a:cubicBezTo>
                  <a:cubicBezTo>
                    <a:pt x="173" y="4"/>
                    <a:pt x="171" y="4"/>
                    <a:pt x="171" y="3"/>
                  </a:cubicBezTo>
                  <a:cubicBezTo>
                    <a:pt x="171" y="3"/>
                    <a:pt x="170" y="3"/>
                    <a:pt x="170" y="2"/>
                  </a:cubicBezTo>
                  <a:cubicBezTo>
                    <a:pt x="169" y="2"/>
                    <a:pt x="168" y="3"/>
                    <a:pt x="167" y="4"/>
                  </a:cubicBezTo>
                  <a:cubicBezTo>
                    <a:pt x="166" y="5"/>
                    <a:pt x="165" y="2"/>
                    <a:pt x="164" y="4"/>
                  </a:cubicBezTo>
                  <a:cubicBezTo>
                    <a:pt x="163" y="5"/>
                    <a:pt x="164" y="3"/>
                    <a:pt x="163" y="5"/>
                  </a:cubicBezTo>
                  <a:cubicBezTo>
                    <a:pt x="162" y="7"/>
                    <a:pt x="161" y="4"/>
                    <a:pt x="159" y="7"/>
                  </a:cubicBezTo>
                  <a:cubicBezTo>
                    <a:pt x="158" y="9"/>
                    <a:pt x="155" y="12"/>
                    <a:pt x="153" y="13"/>
                  </a:cubicBezTo>
                  <a:cubicBezTo>
                    <a:pt x="152" y="13"/>
                    <a:pt x="154" y="17"/>
                    <a:pt x="152" y="18"/>
                  </a:cubicBezTo>
                  <a:cubicBezTo>
                    <a:pt x="150" y="19"/>
                    <a:pt x="148" y="21"/>
                    <a:pt x="147" y="22"/>
                  </a:cubicBezTo>
                  <a:cubicBezTo>
                    <a:pt x="147" y="23"/>
                    <a:pt x="141" y="23"/>
                    <a:pt x="140" y="24"/>
                  </a:cubicBezTo>
                  <a:cubicBezTo>
                    <a:pt x="139" y="25"/>
                    <a:pt x="139" y="26"/>
                    <a:pt x="140" y="26"/>
                  </a:cubicBezTo>
                  <a:cubicBezTo>
                    <a:pt x="141" y="27"/>
                    <a:pt x="142" y="27"/>
                    <a:pt x="142" y="27"/>
                  </a:cubicBezTo>
                  <a:cubicBezTo>
                    <a:pt x="143" y="28"/>
                    <a:pt x="144" y="27"/>
                    <a:pt x="144" y="28"/>
                  </a:cubicBezTo>
                  <a:cubicBezTo>
                    <a:pt x="143" y="29"/>
                    <a:pt x="142" y="31"/>
                    <a:pt x="142" y="32"/>
                  </a:cubicBezTo>
                  <a:cubicBezTo>
                    <a:pt x="141" y="34"/>
                    <a:pt x="140" y="36"/>
                    <a:pt x="140" y="36"/>
                  </a:cubicBezTo>
                  <a:cubicBezTo>
                    <a:pt x="140" y="37"/>
                    <a:pt x="140" y="38"/>
                    <a:pt x="139" y="39"/>
                  </a:cubicBezTo>
                  <a:cubicBezTo>
                    <a:pt x="139" y="40"/>
                    <a:pt x="138" y="41"/>
                    <a:pt x="137" y="40"/>
                  </a:cubicBezTo>
                  <a:cubicBezTo>
                    <a:pt x="136" y="40"/>
                    <a:pt x="135" y="41"/>
                    <a:pt x="135" y="42"/>
                  </a:cubicBezTo>
                  <a:cubicBezTo>
                    <a:pt x="134" y="43"/>
                    <a:pt x="134" y="45"/>
                    <a:pt x="133" y="46"/>
                  </a:cubicBezTo>
                  <a:cubicBezTo>
                    <a:pt x="133" y="47"/>
                    <a:pt x="134" y="47"/>
                    <a:pt x="134" y="47"/>
                  </a:cubicBezTo>
                  <a:cubicBezTo>
                    <a:pt x="135" y="47"/>
                    <a:pt x="136" y="47"/>
                    <a:pt x="137" y="48"/>
                  </a:cubicBezTo>
                  <a:cubicBezTo>
                    <a:pt x="138" y="49"/>
                    <a:pt x="133" y="52"/>
                    <a:pt x="133" y="53"/>
                  </a:cubicBezTo>
                  <a:cubicBezTo>
                    <a:pt x="134" y="54"/>
                    <a:pt x="135" y="56"/>
                    <a:pt x="134" y="57"/>
                  </a:cubicBezTo>
                  <a:cubicBezTo>
                    <a:pt x="134" y="58"/>
                    <a:pt x="134" y="59"/>
                    <a:pt x="133" y="60"/>
                  </a:cubicBezTo>
                  <a:cubicBezTo>
                    <a:pt x="133" y="61"/>
                    <a:pt x="138" y="59"/>
                    <a:pt x="139" y="61"/>
                  </a:cubicBezTo>
                  <a:cubicBezTo>
                    <a:pt x="139" y="62"/>
                    <a:pt x="136" y="66"/>
                    <a:pt x="137" y="67"/>
                  </a:cubicBezTo>
                  <a:cubicBezTo>
                    <a:pt x="138" y="67"/>
                    <a:pt x="138" y="68"/>
                    <a:pt x="138" y="68"/>
                  </a:cubicBezTo>
                  <a:cubicBezTo>
                    <a:pt x="137" y="69"/>
                    <a:pt x="137" y="70"/>
                    <a:pt x="137" y="71"/>
                  </a:cubicBezTo>
                  <a:cubicBezTo>
                    <a:pt x="137" y="72"/>
                    <a:pt x="136" y="74"/>
                    <a:pt x="134" y="75"/>
                  </a:cubicBezTo>
                  <a:cubicBezTo>
                    <a:pt x="133" y="77"/>
                    <a:pt x="131" y="78"/>
                    <a:pt x="131" y="79"/>
                  </a:cubicBezTo>
                  <a:cubicBezTo>
                    <a:pt x="131" y="79"/>
                    <a:pt x="130" y="80"/>
                    <a:pt x="129" y="80"/>
                  </a:cubicBezTo>
                  <a:cubicBezTo>
                    <a:pt x="128" y="80"/>
                    <a:pt x="128" y="79"/>
                    <a:pt x="128" y="78"/>
                  </a:cubicBezTo>
                  <a:cubicBezTo>
                    <a:pt x="128" y="77"/>
                    <a:pt x="128" y="75"/>
                    <a:pt x="127" y="75"/>
                  </a:cubicBezTo>
                  <a:cubicBezTo>
                    <a:pt x="126" y="74"/>
                    <a:pt x="125" y="73"/>
                    <a:pt x="124" y="71"/>
                  </a:cubicBezTo>
                  <a:cubicBezTo>
                    <a:pt x="124" y="70"/>
                    <a:pt x="123" y="69"/>
                    <a:pt x="123" y="68"/>
                  </a:cubicBezTo>
                  <a:cubicBezTo>
                    <a:pt x="123" y="67"/>
                    <a:pt x="122" y="65"/>
                    <a:pt x="121" y="63"/>
                  </a:cubicBezTo>
                  <a:cubicBezTo>
                    <a:pt x="120" y="62"/>
                    <a:pt x="120" y="58"/>
                    <a:pt x="119" y="57"/>
                  </a:cubicBezTo>
                  <a:cubicBezTo>
                    <a:pt x="118" y="56"/>
                    <a:pt x="116" y="55"/>
                    <a:pt x="115" y="54"/>
                  </a:cubicBezTo>
                  <a:cubicBezTo>
                    <a:pt x="114" y="53"/>
                    <a:pt x="113" y="52"/>
                    <a:pt x="112" y="52"/>
                  </a:cubicBezTo>
                  <a:cubicBezTo>
                    <a:pt x="112" y="52"/>
                    <a:pt x="111" y="52"/>
                    <a:pt x="110" y="53"/>
                  </a:cubicBezTo>
                  <a:cubicBezTo>
                    <a:pt x="109" y="54"/>
                    <a:pt x="108" y="55"/>
                    <a:pt x="108" y="56"/>
                  </a:cubicBezTo>
                  <a:cubicBezTo>
                    <a:pt x="108" y="57"/>
                    <a:pt x="106" y="59"/>
                    <a:pt x="106" y="60"/>
                  </a:cubicBezTo>
                  <a:cubicBezTo>
                    <a:pt x="107" y="60"/>
                    <a:pt x="108" y="61"/>
                    <a:pt x="109" y="62"/>
                  </a:cubicBezTo>
                  <a:cubicBezTo>
                    <a:pt x="109" y="63"/>
                    <a:pt x="103" y="73"/>
                    <a:pt x="102" y="74"/>
                  </a:cubicBezTo>
                  <a:cubicBezTo>
                    <a:pt x="102" y="76"/>
                    <a:pt x="101" y="77"/>
                    <a:pt x="101" y="77"/>
                  </a:cubicBezTo>
                  <a:cubicBezTo>
                    <a:pt x="101" y="77"/>
                    <a:pt x="101" y="78"/>
                    <a:pt x="101" y="79"/>
                  </a:cubicBezTo>
                  <a:cubicBezTo>
                    <a:pt x="101" y="80"/>
                    <a:pt x="100" y="82"/>
                    <a:pt x="99" y="83"/>
                  </a:cubicBezTo>
                  <a:cubicBezTo>
                    <a:pt x="98" y="84"/>
                    <a:pt x="98" y="86"/>
                    <a:pt x="99" y="87"/>
                  </a:cubicBezTo>
                  <a:cubicBezTo>
                    <a:pt x="101" y="88"/>
                    <a:pt x="101" y="89"/>
                    <a:pt x="101" y="91"/>
                  </a:cubicBezTo>
                  <a:cubicBezTo>
                    <a:pt x="101" y="93"/>
                    <a:pt x="100" y="94"/>
                    <a:pt x="99" y="94"/>
                  </a:cubicBezTo>
                  <a:cubicBezTo>
                    <a:pt x="98" y="94"/>
                    <a:pt x="98" y="95"/>
                    <a:pt x="98" y="96"/>
                  </a:cubicBezTo>
                  <a:cubicBezTo>
                    <a:pt x="98" y="97"/>
                    <a:pt x="98" y="99"/>
                    <a:pt x="97" y="99"/>
                  </a:cubicBezTo>
                  <a:cubicBezTo>
                    <a:pt x="96" y="99"/>
                    <a:pt x="94" y="100"/>
                    <a:pt x="92" y="101"/>
                  </a:cubicBezTo>
                  <a:cubicBezTo>
                    <a:pt x="91" y="102"/>
                    <a:pt x="89" y="103"/>
                    <a:pt x="88" y="104"/>
                  </a:cubicBezTo>
                  <a:cubicBezTo>
                    <a:pt x="88" y="105"/>
                    <a:pt x="86" y="106"/>
                    <a:pt x="85" y="107"/>
                  </a:cubicBezTo>
                  <a:cubicBezTo>
                    <a:pt x="84" y="107"/>
                    <a:pt x="82" y="108"/>
                    <a:pt x="80" y="108"/>
                  </a:cubicBezTo>
                  <a:cubicBezTo>
                    <a:pt x="78" y="108"/>
                    <a:pt x="75" y="108"/>
                    <a:pt x="74" y="108"/>
                  </a:cubicBezTo>
                  <a:cubicBezTo>
                    <a:pt x="73" y="108"/>
                    <a:pt x="70" y="109"/>
                    <a:pt x="68" y="110"/>
                  </a:cubicBezTo>
                  <a:cubicBezTo>
                    <a:pt x="66" y="112"/>
                    <a:pt x="64" y="114"/>
                    <a:pt x="63" y="116"/>
                  </a:cubicBezTo>
                  <a:cubicBezTo>
                    <a:pt x="62" y="117"/>
                    <a:pt x="59" y="119"/>
                    <a:pt x="58" y="119"/>
                  </a:cubicBezTo>
                  <a:cubicBezTo>
                    <a:pt x="56" y="119"/>
                    <a:pt x="54" y="119"/>
                    <a:pt x="54" y="119"/>
                  </a:cubicBezTo>
                  <a:cubicBezTo>
                    <a:pt x="54" y="119"/>
                    <a:pt x="53" y="119"/>
                    <a:pt x="51" y="119"/>
                  </a:cubicBezTo>
                  <a:cubicBezTo>
                    <a:pt x="50" y="119"/>
                    <a:pt x="47" y="121"/>
                    <a:pt x="46" y="122"/>
                  </a:cubicBezTo>
                  <a:cubicBezTo>
                    <a:pt x="45" y="124"/>
                    <a:pt x="42" y="126"/>
                    <a:pt x="40" y="127"/>
                  </a:cubicBezTo>
                  <a:cubicBezTo>
                    <a:pt x="38" y="127"/>
                    <a:pt x="35" y="127"/>
                    <a:pt x="34" y="126"/>
                  </a:cubicBezTo>
                  <a:cubicBezTo>
                    <a:pt x="33" y="125"/>
                    <a:pt x="31" y="125"/>
                    <a:pt x="29" y="126"/>
                  </a:cubicBezTo>
                  <a:cubicBezTo>
                    <a:pt x="28" y="127"/>
                    <a:pt x="26" y="129"/>
                    <a:pt x="25" y="130"/>
                  </a:cubicBezTo>
                  <a:cubicBezTo>
                    <a:pt x="25" y="132"/>
                    <a:pt x="23" y="134"/>
                    <a:pt x="22" y="135"/>
                  </a:cubicBezTo>
                  <a:cubicBezTo>
                    <a:pt x="21" y="136"/>
                    <a:pt x="21" y="138"/>
                    <a:pt x="21" y="139"/>
                  </a:cubicBezTo>
                  <a:cubicBezTo>
                    <a:pt x="21" y="140"/>
                    <a:pt x="20" y="142"/>
                    <a:pt x="19" y="143"/>
                  </a:cubicBezTo>
                  <a:cubicBezTo>
                    <a:pt x="18" y="144"/>
                    <a:pt x="17" y="145"/>
                    <a:pt x="16" y="146"/>
                  </a:cubicBezTo>
                  <a:cubicBezTo>
                    <a:pt x="15" y="147"/>
                    <a:pt x="13" y="149"/>
                    <a:pt x="12" y="151"/>
                  </a:cubicBezTo>
                  <a:cubicBezTo>
                    <a:pt x="11" y="152"/>
                    <a:pt x="9" y="155"/>
                    <a:pt x="9" y="157"/>
                  </a:cubicBezTo>
                  <a:cubicBezTo>
                    <a:pt x="8" y="158"/>
                    <a:pt x="7" y="160"/>
                    <a:pt x="8" y="161"/>
                  </a:cubicBezTo>
                  <a:cubicBezTo>
                    <a:pt x="8" y="162"/>
                    <a:pt x="8" y="163"/>
                    <a:pt x="8" y="163"/>
                  </a:cubicBezTo>
                  <a:cubicBezTo>
                    <a:pt x="7" y="164"/>
                    <a:pt x="6" y="165"/>
                    <a:pt x="6" y="166"/>
                  </a:cubicBezTo>
                  <a:cubicBezTo>
                    <a:pt x="5" y="167"/>
                    <a:pt x="5" y="169"/>
                    <a:pt x="5" y="170"/>
                  </a:cubicBezTo>
                  <a:cubicBezTo>
                    <a:pt x="5" y="171"/>
                    <a:pt x="4" y="173"/>
                    <a:pt x="2" y="175"/>
                  </a:cubicBezTo>
                  <a:cubicBezTo>
                    <a:pt x="1" y="177"/>
                    <a:pt x="0" y="179"/>
                    <a:pt x="0" y="179"/>
                  </a:cubicBezTo>
                  <a:cubicBezTo>
                    <a:pt x="0" y="179"/>
                    <a:pt x="1" y="179"/>
                    <a:pt x="2" y="180"/>
                  </a:cubicBezTo>
                  <a:cubicBezTo>
                    <a:pt x="3" y="181"/>
                    <a:pt x="3" y="182"/>
                    <a:pt x="3" y="183"/>
                  </a:cubicBezTo>
                  <a:cubicBezTo>
                    <a:pt x="3" y="184"/>
                    <a:pt x="4" y="186"/>
                    <a:pt x="6" y="186"/>
                  </a:cubicBezTo>
                  <a:cubicBezTo>
                    <a:pt x="7" y="187"/>
                    <a:pt x="9" y="188"/>
                    <a:pt x="10" y="189"/>
                  </a:cubicBezTo>
                  <a:cubicBezTo>
                    <a:pt x="11" y="190"/>
                    <a:pt x="13" y="192"/>
                    <a:pt x="14" y="194"/>
                  </a:cubicBezTo>
                  <a:cubicBezTo>
                    <a:pt x="16" y="196"/>
                    <a:pt x="18" y="199"/>
                    <a:pt x="19" y="201"/>
                  </a:cubicBezTo>
                  <a:cubicBezTo>
                    <a:pt x="21" y="203"/>
                    <a:pt x="22" y="206"/>
                    <a:pt x="23" y="207"/>
                  </a:cubicBezTo>
                  <a:cubicBezTo>
                    <a:pt x="23" y="209"/>
                    <a:pt x="23" y="210"/>
                    <a:pt x="22" y="211"/>
                  </a:cubicBezTo>
                  <a:cubicBezTo>
                    <a:pt x="20" y="211"/>
                    <a:pt x="19" y="213"/>
                    <a:pt x="19" y="214"/>
                  </a:cubicBezTo>
                  <a:cubicBezTo>
                    <a:pt x="19" y="215"/>
                    <a:pt x="20" y="218"/>
                    <a:pt x="20" y="220"/>
                  </a:cubicBezTo>
                  <a:cubicBezTo>
                    <a:pt x="20" y="222"/>
                    <a:pt x="21" y="225"/>
                    <a:pt x="22" y="226"/>
                  </a:cubicBezTo>
                  <a:cubicBezTo>
                    <a:pt x="22" y="226"/>
                    <a:pt x="23" y="228"/>
                    <a:pt x="23" y="229"/>
                  </a:cubicBezTo>
                  <a:cubicBezTo>
                    <a:pt x="23" y="231"/>
                    <a:pt x="23" y="233"/>
                    <a:pt x="22" y="236"/>
                  </a:cubicBezTo>
                  <a:cubicBezTo>
                    <a:pt x="22" y="238"/>
                    <a:pt x="21" y="240"/>
                    <a:pt x="21" y="241"/>
                  </a:cubicBezTo>
                  <a:cubicBezTo>
                    <a:pt x="21" y="242"/>
                    <a:pt x="22" y="243"/>
                    <a:pt x="24" y="244"/>
                  </a:cubicBezTo>
                  <a:cubicBezTo>
                    <a:pt x="26" y="245"/>
                    <a:pt x="28" y="246"/>
                    <a:pt x="29" y="247"/>
                  </a:cubicBezTo>
                  <a:cubicBezTo>
                    <a:pt x="31" y="248"/>
                    <a:pt x="32" y="250"/>
                    <a:pt x="32" y="253"/>
                  </a:cubicBezTo>
                  <a:cubicBezTo>
                    <a:pt x="32" y="255"/>
                    <a:pt x="33" y="258"/>
                    <a:pt x="33" y="260"/>
                  </a:cubicBezTo>
                  <a:cubicBezTo>
                    <a:pt x="33" y="261"/>
                    <a:pt x="33" y="263"/>
                    <a:pt x="34" y="264"/>
                  </a:cubicBezTo>
                  <a:cubicBezTo>
                    <a:pt x="35" y="265"/>
                    <a:pt x="36" y="266"/>
                    <a:pt x="36" y="266"/>
                  </a:cubicBezTo>
                  <a:cubicBezTo>
                    <a:pt x="36" y="266"/>
                    <a:pt x="35" y="267"/>
                    <a:pt x="35" y="269"/>
                  </a:cubicBezTo>
                  <a:cubicBezTo>
                    <a:pt x="34" y="271"/>
                    <a:pt x="34" y="273"/>
                    <a:pt x="34" y="274"/>
                  </a:cubicBezTo>
                  <a:cubicBezTo>
                    <a:pt x="34" y="275"/>
                    <a:pt x="32" y="277"/>
                    <a:pt x="29" y="278"/>
                  </a:cubicBezTo>
                  <a:cubicBezTo>
                    <a:pt x="27" y="279"/>
                    <a:pt x="24" y="279"/>
                    <a:pt x="24" y="279"/>
                  </a:cubicBezTo>
                  <a:cubicBezTo>
                    <a:pt x="23" y="279"/>
                    <a:pt x="22" y="279"/>
                    <a:pt x="20" y="279"/>
                  </a:cubicBezTo>
                  <a:cubicBezTo>
                    <a:pt x="19" y="279"/>
                    <a:pt x="19" y="280"/>
                    <a:pt x="19" y="281"/>
                  </a:cubicBezTo>
                  <a:cubicBezTo>
                    <a:pt x="19" y="281"/>
                    <a:pt x="18" y="282"/>
                    <a:pt x="17" y="283"/>
                  </a:cubicBezTo>
                  <a:cubicBezTo>
                    <a:pt x="16" y="283"/>
                    <a:pt x="16" y="284"/>
                    <a:pt x="15" y="285"/>
                  </a:cubicBezTo>
                  <a:cubicBezTo>
                    <a:pt x="15" y="286"/>
                    <a:pt x="15" y="287"/>
                    <a:pt x="15" y="287"/>
                  </a:cubicBezTo>
                  <a:cubicBezTo>
                    <a:pt x="15" y="288"/>
                    <a:pt x="15" y="289"/>
                    <a:pt x="15" y="290"/>
                  </a:cubicBezTo>
                  <a:cubicBezTo>
                    <a:pt x="15" y="290"/>
                    <a:pt x="15" y="292"/>
                    <a:pt x="15" y="293"/>
                  </a:cubicBezTo>
                  <a:cubicBezTo>
                    <a:pt x="16" y="294"/>
                    <a:pt x="15" y="296"/>
                    <a:pt x="14" y="296"/>
                  </a:cubicBezTo>
                  <a:cubicBezTo>
                    <a:pt x="13" y="296"/>
                    <a:pt x="13" y="297"/>
                    <a:pt x="13" y="297"/>
                  </a:cubicBezTo>
                  <a:cubicBezTo>
                    <a:pt x="13" y="297"/>
                    <a:pt x="12" y="298"/>
                    <a:pt x="12" y="299"/>
                  </a:cubicBezTo>
                  <a:cubicBezTo>
                    <a:pt x="11" y="301"/>
                    <a:pt x="11" y="303"/>
                    <a:pt x="11" y="304"/>
                  </a:cubicBezTo>
                  <a:cubicBezTo>
                    <a:pt x="12" y="306"/>
                    <a:pt x="13" y="307"/>
                    <a:pt x="14" y="308"/>
                  </a:cubicBezTo>
                  <a:cubicBezTo>
                    <a:pt x="15" y="308"/>
                    <a:pt x="17" y="310"/>
                    <a:pt x="17" y="311"/>
                  </a:cubicBezTo>
                  <a:cubicBezTo>
                    <a:pt x="17" y="313"/>
                    <a:pt x="18" y="314"/>
                    <a:pt x="19" y="314"/>
                  </a:cubicBezTo>
                  <a:cubicBezTo>
                    <a:pt x="20" y="314"/>
                    <a:pt x="21" y="315"/>
                    <a:pt x="22" y="315"/>
                  </a:cubicBezTo>
                  <a:cubicBezTo>
                    <a:pt x="23" y="316"/>
                    <a:pt x="24" y="316"/>
                    <a:pt x="25" y="316"/>
                  </a:cubicBezTo>
                  <a:cubicBezTo>
                    <a:pt x="26" y="316"/>
                    <a:pt x="28" y="316"/>
                    <a:pt x="28" y="317"/>
                  </a:cubicBezTo>
                  <a:cubicBezTo>
                    <a:pt x="29" y="318"/>
                    <a:pt x="30" y="319"/>
                    <a:pt x="31" y="320"/>
                  </a:cubicBezTo>
                  <a:cubicBezTo>
                    <a:pt x="31" y="320"/>
                    <a:pt x="32" y="321"/>
                    <a:pt x="31" y="322"/>
                  </a:cubicBezTo>
                  <a:cubicBezTo>
                    <a:pt x="31" y="323"/>
                    <a:pt x="32" y="325"/>
                    <a:pt x="34" y="325"/>
                  </a:cubicBezTo>
                  <a:cubicBezTo>
                    <a:pt x="35" y="326"/>
                    <a:pt x="37" y="328"/>
                    <a:pt x="38" y="328"/>
                  </a:cubicBezTo>
                  <a:cubicBezTo>
                    <a:pt x="38" y="329"/>
                    <a:pt x="39" y="330"/>
                    <a:pt x="40" y="330"/>
                  </a:cubicBezTo>
                  <a:cubicBezTo>
                    <a:pt x="40" y="331"/>
                    <a:pt x="41" y="333"/>
                    <a:pt x="43" y="334"/>
                  </a:cubicBezTo>
                  <a:cubicBezTo>
                    <a:pt x="44" y="336"/>
                    <a:pt x="44" y="337"/>
                    <a:pt x="44" y="337"/>
                  </a:cubicBezTo>
                  <a:cubicBezTo>
                    <a:pt x="46" y="337"/>
                    <a:pt x="49" y="337"/>
                    <a:pt x="50" y="338"/>
                  </a:cubicBezTo>
                  <a:cubicBezTo>
                    <a:pt x="52" y="339"/>
                    <a:pt x="55" y="341"/>
                    <a:pt x="56" y="342"/>
                  </a:cubicBezTo>
                  <a:cubicBezTo>
                    <a:pt x="57" y="343"/>
                    <a:pt x="59" y="344"/>
                    <a:pt x="61" y="344"/>
                  </a:cubicBezTo>
                  <a:cubicBezTo>
                    <a:pt x="61" y="343"/>
                    <a:pt x="62" y="343"/>
                    <a:pt x="63" y="343"/>
                  </a:cubicBezTo>
                  <a:cubicBezTo>
                    <a:pt x="63" y="343"/>
                    <a:pt x="64" y="343"/>
                    <a:pt x="65" y="341"/>
                  </a:cubicBezTo>
                  <a:cubicBezTo>
                    <a:pt x="65" y="340"/>
                    <a:pt x="67" y="339"/>
                    <a:pt x="67" y="3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sq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4" name="Freeform 233"/>
            <p:cNvSpPr>
              <a:spLocks/>
            </p:cNvSpPr>
            <p:nvPr/>
          </p:nvSpPr>
          <p:spPr bwMode="gray">
            <a:xfrm>
              <a:off x="2828687" y="3260534"/>
              <a:ext cx="310910" cy="424564"/>
            </a:xfrm>
            <a:custGeom>
              <a:avLst/>
              <a:gdLst>
                <a:gd name="T0" fmla="*/ 230 w 68"/>
                <a:gd name="T1" fmla="*/ 176 h 85"/>
                <a:gd name="T2" fmla="*/ 210 w 68"/>
                <a:gd name="T3" fmla="*/ 158 h 85"/>
                <a:gd name="T4" fmla="*/ 189 w 68"/>
                <a:gd name="T5" fmla="*/ 151 h 85"/>
                <a:gd name="T6" fmla="*/ 196 w 68"/>
                <a:gd name="T7" fmla="*/ 129 h 85"/>
                <a:gd name="T8" fmla="*/ 206 w 68"/>
                <a:gd name="T9" fmla="*/ 118 h 85"/>
                <a:gd name="T10" fmla="*/ 216 w 68"/>
                <a:gd name="T11" fmla="*/ 104 h 85"/>
                <a:gd name="T12" fmla="*/ 230 w 68"/>
                <a:gd name="T13" fmla="*/ 83 h 85"/>
                <a:gd name="T14" fmla="*/ 227 w 68"/>
                <a:gd name="T15" fmla="*/ 57 h 85"/>
                <a:gd name="T16" fmla="*/ 216 w 68"/>
                <a:gd name="T17" fmla="*/ 43 h 85"/>
                <a:gd name="T18" fmla="*/ 193 w 68"/>
                <a:gd name="T19" fmla="*/ 32 h 85"/>
                <a:gd name="T20" fmla="*/ 169 w 68"/>
                <a:gd name="T21" fmla="*/ 25 h 85"/>
                <a:gd name="T22" fmla="*/ 149 w 68"/>
                <a:gd name="T23" fmla="*/ 11 h 85"/>
                <a:gd name="T24" fmla="*/ 125 w 68"/>
                <a:gd name="T25" fmla="*/ 7 h 85"/>
                <a:gd name="T26" fmla="*/ 122 w 68"/>
                <a:gd name="T27" fmla="*/ 18 h 85"/>
                <a:gd name="T28" fmla="*/ 118 w 68"/>
                <a:gd name="T29" fmla="*/ 47 h 85"/>
                <a:gd name="T30" fmla="*/ 95 w 68"/>
                <a:gd name="T31" fmla="*/ 57 h 85"/>
                <a:gd name="T32" fmla="*/ 64 w 68"/>
                <a:gd name="T33" fmla="*/ 65 h 85"/>
                <a:gd name="T34" fmla="*/ 51 w 68"/>
                <a:gd name="T35" fmla="*/ 39 h 85"/>
                <a:gd name="T36" fmla="*/ 24 w 68"/>
                <a:gd name="T37" fmla="*/ 39 h 85"/>
                <a:gd name="T38" fmla="*/ 17 w 68"/>
                <a:gd name="T39" fmla="*/ 72 h 85"/>
                <a:gd name="T40" fmla="*/ 37 w 68"/>
                <a:gd name="T41" fmla="*/ 100 h 85"/>
                <a:gd name="T42" fmla="*/ 61 w 68"/>
                <a:gd name="T43" fmla="*/ 104 h 85"/>
                <a:gd name="T44" fmla="*/ 91 w 68"/>
                <a:gd name="T45" fmla="*/ 108 h 85"/>
                <a:gd name="T46" fmla="*/ 108 w 68"/>
                <a:gd name="T47" fmla="*/ 115 h 85"/>
                <a:gd name="T48" fmla="*/ 88 w 68"/>
                <a:gd name="T49" fmla="*/ 136 h 85"/>
                <a:gd name="T50" fmla="*/ 81 w 68"/>
                <a:gd name="T51" fmla="*/ 147 h 85"/>
                <a:gd name="T52" fmla="*/ 61 w 68"/>
                <a:gd name="T53" fmla="*/ 144 h 85"/>
                <a:gd name="T54" fmla="*/ 41 w 68"/>
                <a:gd name="T55" fmla="*/ 154 h 85"/>
                <a:gd name="T56" fmla="*/ 27 w 68"/>
                <a:gd name="T57" fmla="*/ 187 h 85"/>
                <a:gd name="T58" fmla="*/ 17 w 68"/>
                <a:gd name="T59" fmla="*/ 212 h 85"/>
                <a:gd name="T60" fmla="*/ 0 w 68"/>
                <a:gd name="T61" fmla="*/ 240 h 85"/>
                <a:gd name="T62" fmla="*/ 3 w 68"/>
                <a:gd name="T63" fmla="*/ 251 h 85"/>
                <a:gd name="T64" fmla="*/ 51 w 68"/>
                <a:gd name="T65" fmla="*/ 251 h 85"/>
                <a:gd name="T66" fmla="*/ 68 w 68"/>
                <a:gd name="T67" fmla="*/ 266 h 85"/>
                <a:gd name="T68" fmla="*/ 81 w 68"/>
                <a:gd name="T69" fmla="*/ 291 h 85"/>
                <a:gd name="T70" fmla="*/ 85 w 68"/>
                <a:gd name="T71" fmla="*/ 305 h 85"/>
                <a:gd name="T72" fmla="*/ 112 w 68"/>
                <a:gd name="T73" fmla="*/ 298 h 85"/>
                <a:gd name="T74" fmla="*/ 112 w 68"/>
                <a:gd name="T75" fmla="*/ 262 h 85"/>
                <a:gd name="T76" fmla="*/ 142 w 68"/>
                <a:gd name="T77" fmla="*/ 255 h 85"/>
                <a:gd name="T78" fmla="*/ 172 w 68"/>
                <a:gd name="T79" fmla="*/ 262 h 85"/>
                <a:gd name="T80" fmla="*/ 149 w 68"/>
                <a:gd name="T81" fmla="*/ 230 h 85"/>
                <a:gd name="T82" fmla="*/ 162 w 68"/>
                <a:gd name="T83" fmla="*/ 215 h 85"/>
                <a:gd name="T84" fmla="*/ 152 w 68"/>
                <a:gd name="T85" fmla="*/ 197 h 85"/>
                <a:gd name="T86" fmla="*/ 169 w 68"/>
                <a:gd name="T87" fmla="*/ 176 h 85"/>
                <a:gd name="T88" fmla="*/ 196 w 68"/>
                <a:gd name="T89" fmla="*/ 197 h 85"/>
                <a:gd name="T90" fmla="*/ 220 w 68"/>
                <a:gd name="T91" fmla="*/ 205 h 85"/>
                <a:gd name="T92" fmla="*/ 223 w 68"/>
                <a:gd name="T93" fmla="*/ 187 h 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8"/>
                <a:gd name="T142" fmla="*/ 0 h 85"/>
                <a:gd name="T143" fmla="*/ 68 w 68"/>
                <a:gd name="T144" fmla="*/ 85 h 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8" h="85">
                  <a:moveTo>
                    <a:pt x="66" y="52"/>
                  </a:moveTo>
                  <a:cubicBezTo>
                    <a:pt x="67" y="51"/>
                    <a:pt x="68" y="50"/>
                    <a:pt x="68" y="49"/>
                  </a:cubicBezTo>
                  <a:cubicBezTo>
                    <a:pt x="68" y="48"/>
                    <a:pt x="67" y="47"/>
                    <a:pt x="65" y="46"/>
                  </a:cubicBezTo>
                  <a:cubicBezTo>
                    <a:pt x="63" y="46"/>
                    <a:pt x="62" y="45"/>
                    <a:pt x="62" y="44"/>
                  </a:cubicBezTo>
                  <a:cubicBezTo>
                    <a:pt x="62" y="44"/>
                    <a:pt x="60" y="43"/>
                    <a:pt x="59" y="43"/>
                  </a:cubicBezTo>
                  <a:cubicBezTo>
                    <a:pt x="57" y="43"/>
                    <a:pt x="56" y="43"/>
                    <a:pt x="56" y="42"/>
                  </a:cubicBezTo>
                  <a:cubicBezTo>
                    <a:pt x="56" y="41"/>
                    <a:pt x="56" y="40"/>
                    <a:pt x="56" y="38"/>
                  </a:cubicBezTo>
                  <a:cubicBezTo>
                    <a:pt x="56" y="37"/>
                    <a:pt x="57" y="36"/>
                    <a:pt x="58" y="36"/>
                  </a:cubicBezTo>
                  <a:cubicBezTo>
                    <a:pt x="58" y="37"/>
                    <a:pt x="60" y="37"/>
                    <a:pt x="60" y="36"/>
                  </a:cubicBezTo>
                  <a:cubicBezTo>
                    <a:pt x="61" y="36"/>
                    <a:pt x="61" y="34"/>
                    <a:pt x="61" y="33"/>
                  </a:cubicBezTo>
                  <a:cubicBezTo>
                    <a:pt x="61" y="32"/>
                    <a:pt x="62" y="30"/>
                    <a:pt x="62" y="30"/>
                  </a:cubicBezTo>
                  <a:cubicBezTo>
                    <a:pt x="63" y="30"/>
                    <a:pt x="64" y="29"/>
                    <a:pt x="64" y="29"/>
                  </a:cubicBezTo>
                  <a:cubicBezTo>
                    <a:pt x="65" y="30"/>
                    <a:pt x="66" y="28"/>
                    <a:pt x="67" y="27"/>
                  </a:cubicBezTo>
                  <a:cubicBezTo>
                    <a:pt x="67" y="25"/>
                    <a:pt x="68" y="23"/>
                    <a:pt x="68" y="23"/>
                  </a:cubicBezTo>
                  <a:cubicBezTo>
                    <a:pt x="68" y="22"/>
                    <a:pt x="68" y="20"/>
                    <a:pt x="67" y="19"/>
                  </a:cubicBezTo>
                  <a:cubicBezTo>
                    <a:pt x="67" y="17"/>
                    <a:pt x="67" y="16"/>
                    <a:pt x="67" y="16"/>
                  </a:cubicBezTo>
                  <a:cubicBezTo>
                    <a:pt x="67" y="16"/>
                    <a:pt x="66" y="15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3" y="11"/>
                    <a:pt x="62" y="10"/>
                    <a:pt x="61" y="10"/>
                  </a:cubicBezTo>
                  <a:cubicBezTo>
                    <a:pt x="59" y="9"/>
                    <a:pt x="58" y="9"/>
                    <a:pt x="57" y="9"/>
                  </a:cubicBezTo>
                  <a:cubicBezTo>
                    <a:pt x="57" y="10"/>
                    <a:pt x="55" y="10"/>
                    <a:pt x="54" y="9"/>
                  </a:cubicBezTo>
                  <a:cubicBezTo>
                    <a:pt x="53" y="8"/>
                    <a:pt x="51" y="7"/>
                    <a:pt x="50" y="7"/>
                  </a:cubicBezTo>
                  <a:cubicBezTo>
                    <a:pt x="48" y="7"/>
                    <a:pt x="47" y="6"/>
                    <a:pt x="46" y="6"/>
                  </a:cubicBezTo>
                  <a:cubicBezTo>
                    <a:pt x="45" y="5"/>
                    <a:pt x="44" y="4"/>
                    <a:pt x="44" y="3"/>
                  </a:cubicBezTo>
                  <a:cubicBezTo>
                    <a:pt x="44" y="3"/>
                    <a:pt x="43" y="2"/>
                    <a:pt x="41" y="1"/>
                  </a:cubicBezTo>
                  <a:cubicBezTo>
                    <a:pt x="39" y="0"/>
                    <a:pt x="38" y="1"/>
                    <a:pt x="37" y="2"/>
                  </a:cubicBezTo>
                  <a:cubicBezTo>
                    <a:pt x="37" y="2"/>
                    <a:pt x="37" y="3"/>
                    <a:pt x="37" y="3"/>
                  </a:cubicBezTo>
                  <a:cubicBezTo>
                    <a:pt x="37" y="3"/>
                    <a:pt x="37" y="4"/>
                    <a:pt x="36" y="5"/>
                  </a:cubicBezTo>
                  <a:cubicBezTo>
                    <a:pt x="35" y="6"/>
                    <a:pt x="35" y="8"/>
                    <a:pt x="34" y="9"/>
                  </a:cubicBezTo>
                  <a:cubicBezTo>
                    <a:pt x="34" y="10"/>
                    <a:pt x="34" y="12"/>
                    <a:pt x="35" y="13"/>
                  </a:cubicBezTo>
                  <a:cubicBezTo>
                    <a:pt x="36" y="14"/>
                    <a:pt x="36" y="15"/>
                    <a:pt x="34" y="15"/>
                  </a:cubicBezTo>
                  <a:cubicBezTo>
                    <a:pt x="33" y="15"/>
                    <a:pt x="30" y="15"/>
                    <a:pt x="28" y="16"/>
                  </a:cubicBezTo>
                  <a:cubicBezTo>
                    <a:pt x="26" y="16"/>
                    <a:pt x="24" y="17"/>
                    <a:pt x="23" y="18"/>
                  </a:cubicBezTo>
                  <a:cubicBezTo>
                    <a:pt x="22" y="20"/>
                    <a:pt x="20" y="20"/>
                    <a:pt x="19" y="18"/>
                  </a:cubicBezTo>
                  <a:cubicBezTo>
                    <a:pt x="18" y="17"/>
                    <a:pt x="17" y="15"/>
                    <a:pt x="17" y="14"/>
                  </a:cubicBezTo>
                  <a:cubicBezTo>
                    <a:pt x="16" y="13"/>
                    <a:pt x="16" y="12"/>
                    <a:pt x="15" y="11"/>
                  </a:cubicBezTo>
                  <a:cubicBezTo>
                    <a:pt x="14" y="11"/>
                    <a:pt x="12" y="11"/>
                    <a:pt x="11" y="10"/>
                  </a:cubicBezTo>
                  <a:cubicBezTo>
                    <a:pt x="10" y="10"/>
                    <a:pt x="8" y="10"/>
                    <a:pt x="7" y="11"/>
                  </a:cubicBezTo>
                  <a:cubicBezTo>
                    <a:pt x="6" y="12"/>
                    <a:pt x="5" y="14"/>
                    <a:pt x="4" y="15"/>
                  </a:cubicBezTo>
                  <a:cubicBezTo>
                    <a:pt x="4" y="16"/>
                    <a:pt x="4" y="18"/>
                    <a:pt x="5" y="20"/>
                  </a:cubicBezTo>
                  <a:cubicBezTo>
                    <a:pt x="6" y="22"/>
                    <a:pt x="7" y="25"/>
                    <a:pt x="8" y="26"/>
                  </a:cubicBezTo>
                  <a:cubicBezTo>
                    <a:pt x="9" y="27"/>
                    <a:pt x="10" y="28"/>
                    <a:pt x="11" y="28"/>
                  </a:cubicBezTo>
                  <a:cubicBezTo>
                    <a:pt x="12" y="28"/>
                    <a:pt x="14" y="29"/>
                    <a:pt x="15" y="29"/>
                  </a:cubicBezTo>
                  <a:cubicBezTo>
                    <a:pt x="16" y="30"/>
                    <a:pt x="17" y="30"/>
                    <a:pt x="18" y="29"/>
                  </a:cubicBezTo>
                  <a:cubicBezTo>
                    <a:pt x="19" y="29"/>
                    <a:pt x="21" y="29"/>
                    <a:pt x="22" y="30"/>
                  </a:cubicBezTo>
                  <a:cubicBezTo>
                    <a:pt x="23" y="31"/>
                    <a:pt x="25" y="31"/>
                    <a:pt x="27" y="30"/>
                  </a:cubicBezTo>
                  <a:cubicBezTo>
                    <a:pt x="29" y="29"/>
                    <a:pt x="30" y="29"/>
                    <a:pt x="31" y="29"/>
                  </a:cubicBezTo>
                  <a:cubicBezTo>
                    <a:pt x="32" y="30"/>
                    <a:pt x="32" y="31"/>
                    <a:pt x="32" y="32"/>
                  </a:cubicBezTo>
                  <a:cubicBezTo>
                    <a:pt x="31" y="32"/>
                    <a:pt x="30" y="33"/>
                    <a:pt x="29" y="34"/>
                  </a:cubicBezTo>
                  <a:cubicBezTo>
                    <a:pt x="28" y="35"/>
                    <a:pt x="26" y="37"/>
                    <a:pt x="26" y="38"/>
                  </a:cubicBezTo>
                  <a:cubicBezTo>
                    <a:pt x="26" y="39"/>
                    <a:pt x="26" y="41"/>
                    <a:pt x="25" y="41"/>
                  </a:cubicBezTo>
                  <a:cubicBezTo>
                    <a:pt x="24" y="42"/>
                    <a:pt x="24" y="41"/>
                    <a:pt x="24" y="41"/>
                  </a:cubicBezTo>
                  <a:cubicBezTo>
                    <a:pt x="24" y="41"/>
                    <a:pt x="23" y="40"/>
                    <a:pt x="22" y="40"/>
                  </a:cubicBezTo>
                  <a:cubicBezTo>
                    <a:pt x="21" y="39"/>
                    <a:pt x="19" y="40"/>
                    <a:pt x="18" y="40"/>
                  </a:cubicBezTo>
                  <a:cubicBezTo>
                    <a:pt x="17" y="41"/>
                    <a:pt x="16" y="42"/>
                    <a:pt x="15" y="42"/>
                  </a:cubicBezTo>
                  <a:cubicBezTo>
                    <a:pt x="15" y="42"/>
                    <a:pt x="13" y="42"/>
                    <a:pt x="12" y="43"/>
                  </a:cubicBezTo>
                  <a:cubicBezTo>
                    <a:pt x="12" y="45"/>
                    <a:pt x="10" y="46"/>
                    <a:pt x="10" y="47"/>
                  </a:cubicBezTo>
                  <a:cubicBezTo>
                    <a:pt x="9" y="48"/>
                    <a:pt x="8" y="50"/>
                    <a:pt x="8" y="52"/>
                  </a:cubicBezTo>
                  <a:cubicBezTo>
                    <a:pt x="7" y="53"/>
                    <a:pt x="7" y="56"/>
                    <a:pt x="7" y="57"/>
                  </a:cubicBezTo>
                  <a:cubicBezTo>
                    <a:pt x="7" y="58"/>
                    <a:pt x="6" y="59"/>
                    <a:pt x="5" y="59"/>
                  </a:cubicBezTo>
                  <a:cubicBezTo>
                    <a:pt x="4" y="60"/>
                    <a:pt x="2" y="61"/>
                    <a:pt x="1" y="62"/>
                  </a:cubicBezTo>
                  <a:cubicBezTo>
                    <a:pt x="0" y="63"/>
                    <a:pt x="0" y="65"/>
                    <a:pt x="0" y="67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69"/>
                    <a:pt x="0" y="70"/>
                    <a:pt x="1" y="70"/>
                  </a:cubicBezTo>
                  <a:cubicBezTo>
                    <a:pt x="2" y="71"/>
                    <a:pt x="3" y="71"/>
                    <a:pt x="4" y="70"/>
                  </a:cubicBezTo>
                  <a:cubicBezTo>
                    <a:pt x="5" y="69"/>
                    <a:pt x="14" y="69"/>
                    <a:pt x="15" y="70"/>
                  </a:cubicBezTo>
                  <a:cubicBezTo>
                    <a:pt x="15" y="70"/>
                    <a:pt x="17" y="71"/>
                    <a:pt x="18" y="71"/>
                  </a:cubicBezTo>
                  <a:cubicBezTo>
                    <a:pt x="19" y="71"/>
                    <a:pt x="20" y="72"/>
                    <a:pt x="20" y="74"/>
                  </a:cubicBezTo>
                  <a:cubicBezTo>
                    <a:pt x="21" y="75"/>
                    <a:pt x="21" y="76"/>
                    <a:pt x="21" y="77"/>
                  </a:cubicBezTo>
                  <a:cubicBezTo>
                    <a:pt x="20" y="77"/>
                    <a:pt x="24" y="80"/>
                    <a:pt x="24" y="81"/>
                  </a:cubicBezTo>
                  <a:cubicBezTo>
                    <a:pt x="23" y="81"/>
                    <a:pt x="23" y="82"/>
                    <a:pt x="24" y="83"/>
                  </a:cubicBezTo>
                  <a:cubicBezTo>
                    <a:pt x="24" y="84"/>
                    <a:pt x="25" y="85"/>
                    <a:pt x="25" y="85"/>
                  </a:cubicBezTo>
                  <a:cubicBezTo>
                    <a:pt x="25" y="85"/>
                    <a:pt x="26" y="84"/>
                    <a:pt x="27" y="84"/>
                  </a:cubicBezTo>
                  <a:cubicBezTo>
                    <a:pt x="29" y="84"/>
                    <a:pt x="31" y="83"/>
                    <a:pt x="33" y="83"/>
                  </a:cubicBezTo>
                  <a:cubicBezTo>
                    <a:pt x="35" y="83"/>
                    <a:pt x="37" y="82"/>
                    <a:pt x="37" y="81"/>
                  </a:cubicBezTo>
                  <a:cubicBezTo>
                    <a:pt x="38" y="79"/>
                    <a:pt x="33" y="75"/>
                    <a:pt x="33" y="73"/>
                  </a:cubicBezTo>
                  <a:cubicBezTo>
                    <a:pt x="33" y="72"/>
                    <a:pt x="35" y="71"/>
                    <a:pt x="37" y="70"/>
                  </a:cubicBezTo>
                  <a:cubicBezTo>
                    <a:pt x="39" y="70"/>
                    <a:pt x="41" y="70"/>
                    <a:pt x="42" y="71"/>
                  </a:cubicBezTo>
                  <a:cubicBezTo>
                    <a:pt x="43" y="71"/>
                    <a:pt x="45" y="72"/>
                    <a:pt x="47" y="73"/>
                  </a:cubicBezTo>
                  <a:cubicBezTo>
                    <a:pt x="49" y="74"/>
                    <a:pt x="51" y="74"/>
                    <a:pt x="51" y="73"/>
                  </a:cubicBezTo>
                  <a:cubicBezTo>
                    <a:pt x="51" y="72"/>
                    <a:pt x="50" y="70"/>
                    <a:pt x="49" y="68"/>
                  </a:cubicBezTo>
                  <a:cubicBezTo>
                    <a:pt x="47" y="67"/>
                    <a:pt x="45" y="65"/>
                    <a:pt x="44" y="64"/>
                  </a:cubicBezTo>
                  <a:cubicBezTo>
                    <a:pt x="43" y="63"/>
                    <a:pt x="44" y="62"/>
                    <a:pt x="45" y="62"/>
                  </a:cubicBezTo>
                  <a:cubicBezTo>
                    <a:pt x="47" y="61"/>
                    <a:pt x="48" y="60"/>
                    <a:pt x="48" y="60"/>
                  </a:cubicBezTo>
                  <a:cubicBezTo>
                    <a:pt x="48" y="59"/>
                    <a:pt x="46" y="58"/>
                    <a:pt x="45" y="57"/>
                  </a:cubicBezTo>
                  <a:cubicBezTo>
                    <a:pt x="44" y="57"/>
                    <a:pt x="44" y="56"/>
                    <a:pt x="45" y="55"/>
                  </a:cubicBezTo>
                  <a:cubicBezTo>
                    <a:pt x="46" y="55"/>
                    <a:pt x="47" y="53"/>
                    <a:pt x="47" y="52"/>
                  </a:cubicBezTo>
                  <a:cubicBezTo>
                    <a:pt x="47" y="50"/>
                    <a:pt x="48" y="49"/>
                    <a:pt x="50" y="49"/>
                  </a:cubicBezTo>
                  <a:cubicBezTo>
                    <a:pt x="51" y="49"/>
                    <a:pt x="52" y="50"/>
                    <a:pt x="52" y="51"/>
                  </a:cubicBezTo>
                  <a:cubicBezTo>
                    <a:pt x="52" y="52"/>
                    <a:pt x="55" y="54"/>
                    <a:pt x="58" y="55"/>
                  </a:cubicBezTo>
                  <a:cubicBezTo>
                    <a:pt x="61" y="57"/>
                    <a:pt x="58" y="58"/>
                    <a:pt x="61" y="57"/>
                  </a:cubicBezTo>
                  <a:cubicBezTo>
                    <a:pt x="62" y="57"/>
                    <a:pt x="64" y="57"/>
                    <a:pt x="65" y="57"/>
                  </a:cubicBezTo>
                  <a:cubicBezTo>
                    <a:pt x="65" y="57"/>
                    <a:pt x="65" y="56"/>
                    <a:pt x="64" y="55"/>
                  </a:cubicBezTo>
                  <a:cubicBezTo>
                    <a:pt x="64" y="55"/>
                    <a:pt x="65" y="53"/>
                    <a:pt x="66" y="52"/>
                  </a:cubicBezTo>
                  <a:close/>
                </a:path>
              </a:pathLst>
            </a:custGeom>
            <a:solidFill>
              <a:srgbClr val="3399FF"/>
            </a:solidFill>
            <a:ln w="22225" cap="sq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5" name="Freeform 234"/>
            <p:cNvSpPr>
              <a:spLocks/>
            </p:cNvSpPr>
            <p:nvPr/>
          </p:nvSpPr>
          <p:spPr bwMode="gray">
            <a:xfrm>
              <a:off x="3084859" y="3310870"/>
              <a:ext cx="365648" cy="253863"/>
            </a:xfrm>
            <a:custGeom>
              <a:avLst/>
              <a:gdLst>
                <a:gd name="T0" fmla="*/ 254 w 79"/>
                <a:gd name="T1" fmla="*/ 143 h 51"/>
                <a:gd name="T2" fmla="*/ 248 w 79"/>
                <a:gd name="T3" fmla="*/ 136 h 51"/>
                <a:gd name="T4" fmla="*/ 234 w 79"/>
                <a:gd name="T5" fmla="*/ 125 h 51"/>
                <a:gd name="T6" fmla="*/ 224 w 79"/>
                <a:gd name="T7" fmla="*/ 114 h 51"/>
                <a:gd name="T8" fmla="*/ 224 w 79"/>
                <a:gd name="T9" fmla="*/ 107 h 51"/>
                <a:gd name="T10" fmla="*/ 214 w 79"/>
                <a:gd name="T11" fmla="*/ 96 h 51"/>
                <a:gd name="T12" fmla="*/ 204 w 79"/>
                <a:gd name="T13" fmla="*/ 93 h 51"/>
                <a:gd name="T14" fmla="*/ 193 w 79"/>
                <a:gd name="T15" fmla="*/ 89 h 51"/>
                <a:gd name="T16" fmla="*/ 183 w 79"/>
                <a:gd name="T17" fmla="*/ 86 h 51"/>
                <a:gd name="T18" fmla="*/ 176 w 79"/>
                <a:gd name="T19" fmla="*/ 75 h 51"/>
                <a:gd name="T20" fmla="*/ 166 w 79"/>
                <a:gd name="T21" fmla="*/ 64 h 51"/>
                <a:gd name="T22" fmla="*/ 156 w 79"/>
                <a:gd name="T23" fmla="*/ 50 h 51"/>
                <a:gd name="T24" fmla="*/ 159 w 79"/>
                <a:gd name="T25" fmla="*/ 32 h 51"/>
                <a:gd name="T26" fmla="*/ 163 w 79"/>
                <a:gd name="T27" fmla="*/ 25 h 51"/>
                <a:gd name="T28" fmla="*/ 156 w 79"/>
                <a:gd name="T29" fmla="*/ 18 h 51"/>
                <a:gd name="T30" fmla="*/ 142 w 79"/>
                <a:gd name="T31" fmla="*/ 14 h 51"/>
                <a:gd name="T32" fmla="*/ 132 w 79"/>
                <a:gd name="T33" fmla="*/ 21 h 51"/>
                <a:gd name="T34" fmla="*/ 122 w 79"/>
                <a:gd name="T35" fmla="*/ 29 h 51"/>
                <a:gd name="T36" fmla="*/ 109 w 79"/>
                <a:gd name="T37" fmla="*/ 21 h 51"/>
                <a:gd name="T38" fmla="*/ 88 w 79"/>
                <a:gd name="T39" fmla="*/ 7 h 51"/>
                <a:gd name="T40" fmla="*/ 75 w 79"/>
                <a:gd name="T41" fmla="*/ 7 h 51"/>
                <a:gd name="T42" fmla="*/ 64 w 79"/>
                <a:gd name="T43" fmla="*/ 4 h 51"/>
                <a:gd name="T44" fmla="*/ 58 w 79"/>
                <a:gd name="T45" fmla="*/ 4 h 51"/>
                <a:gd name="T46" fmla="*/ 44 w 79"/>
                <a:gd name="T47" fmla="*/ 14 h 51"/>
                <a:gd name="T48" fmla="*/ 37 w 79"/>
                <a:gd name="T49" fmla="*/ 21 h 51"/>
                <a:gd name="T50" fmla="*/ 37 w 79"/>
                <a:gd name="T51" fmla="*/ 32 h 51"/>
                <a:gd name="T52" fmla="*/ 41 w 79"/>
                <a:gd name="T53" fmla="*/ 46 h 51"/>
                <a:gd name="T54" fmla="*/ 37 w 79"/>
                <a:gd name="T55" fmla="*/ 61 h 51"/>
                <a:gd name="T56" fmla="*/ 27 w 79"/>
                <a:gd name="T57" fmla="*/ 68 h 51"/>
                <a:gd name="T58" fmla="*/ 20 w 79"/>
                <a:gd name="T59" fmla="*/ 71 h 51"/>
                <a:gd name="T60" fmla="*/ 17 w 79"/>
                <a:gd name="T61" fmla="*/ 82 h 51"/>
                <a:gd name="T62" fmla="*/ 14 w 79"/>
                <a:gd name="T63" fmla="*/ 93 h 51"/>
                <a:gd name="T64" fmla="*/ 7 w 79"/>
                <a:gd name="T65" fmla="*/ 93 h 51"/>
                <a:gd name="T66" fmla="*/ 0 w 79"/>
                <a:gd name="T67" fmla="*/ 100 h 51"/>
                <a:gd name="T68" fmla="*/ 0 w 79"/>
                <a:gd name="T69" fmla="*/ 114 h 51"/>
                <a:gd name="T70" fmla="*/ 10 w 79"/>
                <a:gd name="T71" fmla="*/ 118 h 51"/>
                <a:gd name="T72" fmla="*/ 20 w 79"/>
                <a:gd name="T73" fmla="*/ 121 h 51"/>
                <a:gd name="T74" fmla="*/ 31 w 79"/>
                <a:gd name="T75" fmla="*/ 128 h 51"/>
                <a:gd name="T76" fmla="*/ 41 w 79"/>
                <a:gd name="T77" fmla="*/ 139 h 51"/>
                <a:gd name="T78" fmla="*/ 34 w 79"/>
                <a:gd name="T79" fmla="*/ 150 h 51"/>
                <a:gd name="T80" fmla="*/ 27 w 79"/>
                <a:gd name="T81" fmla="*/ 161 h 51"/>
                <a:gd name="T82" fmla="*/ 31 w 79"/>
                <a:gd name="T83" fmla="*/ 168 h 51"/>
                <a:gd name="T84" fmla="*/ 44 w 79"/>
                <a:gd name="T85" fmla="*/ 168 h 51"/>
                <a:gd name="T86" fmla="*/ 64 w 79"/>
                <a:gd name="T87" fmla="*/ 171 h 51"/>
                <a:gd name="T88" fmla="*/ 88 w 79"/>
                <a:gd name="T89" fmla="*/ 178 h 51"/>
                <a:gd name="T90" fmla="*/ 112 w 79"/>
                <a:gd name="T91" fmla="*/ 178 h 51"/>
                <a:gd name="T92" fmla="*/ 136 w 79"/>
                <a:gd name="T93" fmla="*/ 175 h 51"/>
                <a:gd name="T94" fmla="*/ 170 w 79"/>
                <a:gd name="T95" fmla="*/ 178 h 51"/>
                <a:gd name="T96" fmla="*/ 207 w 79"/>
                <a:gd name="T97" fmla="*/ 182 h 51"/>
                <a:gd name="T98" fmla="*/ 237 w 79"/>
                <a:gd name="T99" fmla="*/ 178 h 51"/>
                <a:gd name="T100" fmla="*/ 261 w 79"/>
                <a:gd name="T101" fmla="*/ 168 h 51"/>
                <a:gd name="T102" fmla="*/ 268 w 79"/>
                <a:gd name="T103" fmla="*/ 168 h 51"/>
                <a:gd name="T104" fmla="*/ 265 w 79"/>
                <a:gd name="T105" fmla="*/ 157 h 51"/>
                <a:gd name="T106" fmla="*/ 254 w 79"/>
                <a:gd name="T107" fmla="*/ 143 h 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9"/>
                <a:gd name="T163" fmla="*/ 0 h 51"/>
                <a:gd name="T164" fmla="*/ 79 w 79"/>
                <a:gd name="T165" fmla="*/ 51 h 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9" h="51">
                  <a:moveTo>
                    <a:pt x="75" y="40"/>
                  </a:moveTo>
                  <a:cubicBezTo>
                    <a:pt x="74" y="40"/>
                    <a:pt x="73" y="39"/>
                    <a:pt x="73" y="38"/>
                  </a:cubicBezTo>
                  <a:cubicBezTo>
                    <a:pt x="72" y="38"/>
                    <a:pt x="70" y="36"/>
                    <a:pt x="69" y="35"/>
                  </a:cubicBezTo>
                  <a:cubicBezTo>
                    <a:pt x="67" y="35"/>
                    <a:pt x="66" y="33"/>
                    <a:pt x="66" y="32"/>
                  </a:cubicBezTo>
                  <a:cubicBezTo>
                    <a:pt x="67" y="31"/>
                    <a:pt x="66" y="30"/>
                    <a:pt x="66" y="30"/>
                  </a:cubicBezTo>
                  <a:cubicBezTo>
                    <a:pt x="65" y="29"/>
                    <a:pt x="64" y="28"/>
                    <a:pt x="63" y="27"/>
                  </a:cubicBezTo>
                  <a:cubicBezTo>
                    <a:pt x="63" y="26"/>
                    <a:pt x="61" y="26"/>
                    <a:pt x="60" y="26"/>
                  </a:cubicBezTo>
                  <a:cubicBezTo>
                    <a:pt x="59" y="26"/>
                    <a:pt x="58" y="26"/>
                    <a:pt x="57" y="25"/>
                  </a:cubicBezTo>
                  <a:cubicBezTo>
                    <a:pt x="56" y="25"/>
                    <a:pt x="55" y="24"/>
                    <a:pt x="54" y="24"/>
                  </a:cubicBezTo>
                  <a:cubicBezTo>
                    <a:pt x="53" y="24"/>
                    <a:pt x="52" y="23"/>
                    <a:pt x="52" y="21"/>
                  </a:cubicBezTo>
                  <a:cubicBezTo>
                    <a:pt x="52" y="20"/>
                    <a:pt x="50" y="18"/>
                    <a:pt x="49" y="18"/>
                  </a:cubicBezTo>
                  <a:cubicBezTo>
                    <a:pt x="48" y="17"/>
                    <a:pt x="47" y="16"/>
                    <a:pt x="46" y="14"/>
                  </a:cubicBezTo>
                  <a:cubicBezTo>
                    <a:pt x="46" y="13"/>
                    <a:pt x="46" y="11"/>
                    <a:pt x="47" y="9"/>
                  </a:cubicBezTo>
                  <a:cubicBezTo>
                    <a:pt x="47" y="8"/>
                    <a:pt x="48" y="7"/>
                    <a:pt x="48" y="7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6" y="5"/>
                    <a:pt x="44" y="4"/>
                    <a:pt x="42" y="4"/>
                  </a:cubicBezTo>
                  <a:cubicBezTo>
                    <a:pt x="41" y="5"/>
                    <a:pt x="39" y="5"/>
                    <a:pt x="39" y="6"/>
                  </a:cubicBezTo>
                  <a:cubicBezTo>
                    <a:pt x="38" y="6"/>
                    <a:pt x="37" y="7"/>
                    <a:pt x="36" y="8"/>
                  </a:cubicBezTo>
                  <a:cubicBezTo>
                    <a:pt x="35" y="9"/>
                    <a:pt x="33" y="8"/>
                    <a:pt x="32" y="6"/>
                  </a:cubicBezTo>
                  <a:cubicBezTo>
                    <a:pt x="30" y="4"/>
                    <a:pt x="28" y="2"/>
                    <a:pt x="26" y="2"/>
                  </a:cubicBezTo>
                  <a:cubicBezTo>
                    <a:pt x="25" y="2"/>
                    <a:pt x="23" y="2"/>
                    <a:pt x="22" y="2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6" y="1"/>
                    <a:pt x="15" y="3"/>
                    <a:pt x="13" y="4"/>
                  </a:cubicBezTo>
                  <a:cubicBezTo>
                    <a:pt x="12" y="5"/>
                    <a:pt x="11" y="6"/>
                    <a:pt x="11" y="6"/>
                  </a:cubicBezTo>
                  <a:cubicBezTo>
                    <a:pt x="11" y="6"/>
                    <a:pt x="11" y="7"/>
                    <a:pt x="11" y="9"/>
                  </a:cubicBezTo>
                  <a:cubicBezTo>
                    <a:pt x="12" y="10"/>
                    <a:pt x="12" y="12"/>
                    <a:pt x="12" y="13"/>
                  </a:cubicBezTo>
                  <a:cubicBezTo>
                    <a:pt x="12" y="13"/>
                    <a:pt x="11" y="15"/>
                    <a:pt x="11" y="17"/>
                  </a:cubicBezTo>
                  <a:cubicBezTo>
                    <a:pt x="10" y="18"/>
                    <a:pt x="9" y="20"/>
                    <a:pt x="8" y="19"/>
                  </a:cubicBezTo>
                  <a:cubicBezTo>
                    <a:pt x="8" y="19"/>
                    <a:pt x="7" y="20"/>
                    <a:pt x="6" y="20"/>
                  </a:cubicBezTo>
                  <a:cubicBezTo>
                    <a:pt x="6" y="20"/>
                    <a:pt x="5" y="22"/>
                    <a:pt x="5" y="23"/>
                  </a:cubicBezTo>
                  <a:cubicBezTo>
                    <a:pt x="5" y="24"/>
                    <a:pt x="5" y="26"/>
                    <a:pt x="4" y="26"/>
                  </a:cubicBezTo>
                  <a:cubicBezTo>
                    <a:pt x="4" y="27"/>
                    <a:pt x="2" y="27"/>
                    <a:pt x="2" y="26"/>
                  </a:cubicBezTo>
                  <a:cubicBezTo>
                    <a:pt x="1" y="26"/>
                    <a:pt x="0" y="27"/>
                    <a:pt x="0" y="28"/>
                  </a:cubicBezTo>
                  <a:cubicBezTo>
                    <a:pt x="0" y="30"/>
                    <a:pt x="0" y="31"/>
                    <a:pt x="0" y="32"/>
                  </a:cubicBezTo>
                  <a:cubicBezTo>
                    <a:pt x="0" y="33"/>
                    <a:pt x="1" y="33"/>
                    <a:pt x="3" y="33"/>
                  </a:cubicBezTo>
                  <a:cubicBezTo>
                    <a:pt x="4" y="33"/>
                    <a:pt x="6" y="34"/>
                    <a:pt x="6" y="34"/>
                  </a:cubicBezTo>
                  <a:cubicBezTo>
                    <a:pt x="6" y="35"/>
                    <a:pt x="7" y="36"/>
                    <a:pt x="9" y="36"/>
                  </a:cubicBezTo>
                  <a:cubicBezTo>
                    <a:pt x="11" y="37"/>
                    <a:pt x="12" y="38"/>
                    <a:pt x="12" y="39"/>
                  </a:cubicBezTo>
                  <a:cubicBezTo>
                    <a:pt x="12" y="40"/>
                    <a:pt x="11" y="41"/>
                    <a:pt x="10" y="42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11" y="47"/>
                    <a:pt x="12" y="47"/>
                    <a:pt x="13" y="47"/>
                  </a:cubicBezTo>
                  <a:cubicBezTo>
                    <a:pt x="15" y="48"/>
                    <a:pt x="18" y="48"/>
                    <a:pt x="19" y="48"/>
                  </a:cubicBezTo>
                  <a:cubicBezTo>
                    <a:pt x="21" y="48"/>
                    <a:pt x="24" y="49"/>
                    <a:pt x="26" y="50"/>
                  </a:cubicBezTo>
                  <a:cubicBezTo>
                    <a:pt x="29" y="51"/>
                    <a:pt x="32" y="51"/>
                    <a:pt x="33" y="50"/>
                  </a:cubicBezTo>
                  <a:cubicBezTo>
                    <a:pt x="34" y="49"/>
                    <a:pt x="38" y="49"/>
                    <a:pt x="40" y="49"/>
                  </a:cubicBezTo>
                  <a:cubicBezTo>
                    <a:pt x="43" y="49"/>
                    <a:pt x="48" y="50"/>
                    <a:pt x="50" y="50"/>
                  </a:cubicBezTo>
                  <a:cubicBezTo>
                    <a:pt x="53" y="50"/>
                    <a:pt x="58" y="51"/>
                    <a:pt x="61" y="51"/>
                  </a:cubicBezTo>
                  <a:cubicBezTo>
                    <a:pt x="64" y="51"/>
                    <a:pt x="68" y="51"/>
                    <a:pt x="70" y="50"/>
                  </a:cubicBezTo>
                  <a:cubicBezTo>
                    <a:pt x="71" y="50"/>
                    <a:pt x="75" y="48"/>
                    <a:pt x="77" y="47"/>
                  </a:cubicBezTo>
                  <a:cubicBezTo>
                    <a:pt x="78" y="47"/>
                    <a:pt x="79" y="47"/>
                    <a:pt x="79" y="47"/>
                  </a:cubicBezTo>
                  <a:cubicBezTo>
                    <a:pt x="79" y="47"/>
                    <a:pt x="79" y="46"/>
                    <a:pt x="78" y="44"/>
                  </a:cubicBezTo>
                  <a:cubicBezTo>
                    <a:pt x="76" y="43"/>
                    <a:pt x="75" y="41"/>
                    <a:pt x="75" y="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sq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6" name="Freeform 297"/>
            <p:cNvSpPr>
              <a:spLocks/>
            </p:cNvSpPr>
            <p:nvPr/>
          </p:nvSpPr>
          <p:spPr bwMode="gray">
            <a:xfrm>
              <a:off x="3244693" y="2463929"/>
              <a:ext cx="1169195" cy="844752"/>
            </a:xfrm>
            <a:custGeom>
              <a:avLst/>
              <a:gdLst>
                <a:gd name="T0" fmla="*/ 849 w 253"/>
                <a:gd name="T1" fmla="*/ 453 h 170"/>
                <a:gd name="T2" fmla="*/ 809 w 253"/>
                <a:gd name="T3" fmla="*/ 418 h 170"/>
                <a:gd name="T4" fmla="*/ 778 w 253"/>
                <a:gd name="T5" fmla="*/ 382 h 170"/>
                <a:gd name="T6" fmla="*/ 731 w 253"/>
                <a:gd name="T7" fmla="*/ 361 h 170"/>
                <a:gd name="T8" fmla="*/ 700 w 253"/>
                <a:gd name="T9" fmla="*/ 332 h 170"/>
                <a:gd name="T10" fmla="*/ 663 w 253"/>
                <a:gd name="T11" fmla="*/ 353 h 170"/>
                <a:gd name="T12" fmla="*/ 595 w 253"/>
                <a:gd name="T13" fmla="*/ 353 h 170"/>
                <a:gd name="T14" fmla="*/ 558 w 253"/>
                <a:gd name="T15" fmla="*/ 318 h 170"/>
                <a:gd name="T16" fmla="*/ 497 w 253"/>
                <a:gd name="T17" fmla="*/ 296 h 170"/>
                <a:gd name="T18" fmla="*/ 447 w 253"/>
                <a:gd name="T19" fmla="*/ 268 h 170"/>
                <a:gd name="T20" fmla="*/ 406 w 253"/>
                <a:gd name="T21" fmla="*/ 250 h 170"/>
                <a:gd name="T22" fmla="*/ 396 w 253"/>
                <a:gd name="T23" fmla="*/ 196 h 170"/>
                <a:gd name="T24" fmla="*/ 372 w 253"/>
                <a:gd name="T25" fmla="*/ 171 h 170"/>
                <a:gd name="T26" fmla="*/ 335 w 253"/>
                <a:gd name="T27" fmla="*/ 168 h 170"/>
                <a:gd name="T28" fmla="*/ 284 w 253"/>
                <a:gd name="T29" fmla="*/ 157 h 170"/>
                <a:gd name="T30" fmla="*/ 247 w 253"/>
                <a:gd name="T31" fmla="*/ 118 h 170"/>
                <a:gd name="T32" fmla="*/ 193 w 253"/>
                <a:gd name="T33" fmla="*/ 118 h 170"/>
                <a:gd name="T34" fmla="*/ 169 w 253"/>
                <a:gd name="T35" fmla="*/ 86 h 170"/>
                <a:gd name="T36" fmla="*/ 183 w 253"/>
                <a:gd name="T37" fmla="*/ 50 h 170"/>
                <a:gd name="T38" fmla="*/ 183 w 253"/>
                <a:gd name="T39" fmla="*/ 0 h 170"/>
                <a:gd name="T40" fmla="*/ 135 w 253"/>
                <a:gd name="T41" fmla="*/ 29 h 170"/>
                <a:gd name="T42" fmla="*/ 85 w 253"/>
                <a:gd name="T43" fmla="*/ 39 h 170"/>
                <a:gd name="T44" fmla="*/ 64 w 253"/>
                <a:gd name="T45" fmla="*/ 86 h 170"/>
                <a:gd name="T46" fmla="*/ 30 w 253"/>
                <a:gd name="T47" fmla="*/ 136 h 170"/>
                <a:gd name="T48" fmla="*/ 20 w 253"/>
                <a:gd name="T49" fmla="*/ 168 h 170"/>
                <a:gd name="T50" fmla="*/ 0 w 253"/>
                <a:gd name="T51" fmla="*/ 214 h 170"/>
                <a:gd name="T52" fmla="*/ 20 w 253"/>
                <a:gd name="T53" fmla="*/ 239 h 170"/>
                <a:gd name="T54" fmla="*/ 64 w 253"/>
                <a:gd name="T55" fmla="*/ 293 h 170"/>
                <a:gd name="T56" fmla="*/ 64 w 253"/>
                <a:gd name="T57" fmla="*/ 339 h 170"/>
                <a:gd name="T58" fmla="*/ 78 w 253"/>
                <a:gd name="T59" fmla="*/ 393 h 170"/>
                <a:gd name="T60" fmla="*/ 81 w 253"/>
                <a:gd name="T61" fmla="*/ 446 h 170"/>
                <a:gd name="T62" fmla="*/ 112 w 253"/>
                <a:gd name="T63" fmla="*/ 503 h 170"/>
                <a:gd name="T64" fmla="*/ 132 w 253"/>
                <a:gd name="T65" fmla="*/ 525 h 170"/>
                <a:gd name="T66" fmla="*/ 183 w 253"/>
                <a:gd name="T67" fmla="*/ 511 h 170"/>
                <a:gd name="T68" fmla="*/ 223 w 253"/>
                <a:gd name="T69" fmla="*/ 496 h 170"/>
                <a:gd name="T70" fmla="*/ 267 w 253"/>
                <a:gd name="T71" fmla="*/ 468 h 170"/>
                <a:gd name="T72" fmla="*/ 321 w 253"/>
                <a:gd name="T73" fmla="*/ 489 h 170"/>
                <a:gd name="T74" fmla="*/ 359 w 253"/>
                <a:gd name="T75" fmla="*/ 543 h 170"/>
                <a:gd name="T76" fmla="*/ 396 w 253"/>
                <a:gd name="T77" fmla="*/ 589 h 170"/>
                <a:gd name="T78" fmla="*/ 447 w 253"/>
                <a:gd name="T79" fmla="*/ 607 h 170"/>
                <a:gd name="T80" fmla="*/ 484 w 253"/>
                <a:gd name="T81" fmla="*/ 568 h 170"/>
                <a:gd name="T82" fmla="*/ 521 w 253"/>
                <a:gd name="T83" fmla="*/ 536 h 170"/>
                <a:gd name="T84" fmla="*/ 535 w 253"/>
                <a:gd name="T85" fmla="*/ 496 h 170"/>
                <a:gd name="T86" fmla="*/ 579 w 253"/>
                <a:gd name="T87" fmla="*/ 482 h 170"/>
                <a:gd name="T88" fmla="*/ 629 w 253"/>
                <a:gd name="T89" fmla="*/ 496 h 170"/>
                <a:gd name="T90" fmla="*/ 680 w 253"/>
                <a:gd name="T91" fmla="*/ 500 h 170"/>
                <a:gd name="T92" fmla="*/ 731 w 253"/>
                <a:gd name="T93" fmla="*/ 507 h 170"/>
                <a:gd name="T94" fmla="*/ 792 w 253"/>
                <a:gd name="T95" fmla="*/ 503 h 170"/>
                <a:gd name="T96" fmla="*/ 846 w 253"/>
                <a:gd name="T97" fmla="*/ 468 h 1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3"/>
                <a:gd name="T148" fmla="*/ 0 h 170"/>
                <a:gd name="T149" fmla="*/ 253 w 253"/>
                <a:gd name="T150" fmla="*/ 170 h 1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3" h="170">
                  <a:moveTo>
                    <a:pt x="250" y="131"/>
                  </a:moveTo>
                  <a:cubicBezTo>
                    <a:pt x="250" y="131"/>
                    <a:pt x="251" y="130"/>
                    <a:pt x="252" y="129"/>
                  </a:cubicBezTo>
                  <a:cubicBezTo>
                    <a:pt x="253" y="129"/>
                    <a:pt x="253" y="127"/>
                    <a:pt x="251" y="127"/>
                  </a:cubicBezTo>
                  <a:cubicBezTo>
                    <a:pt x="250" y="126"/>
                    <a:pt x="249" y="125"/>
                    <a:pt x="248" y="125"/>
                  </a:cubicBezTo>
                  <a:cubicBezTo>
                    <a:pt x="247" y="125"/>
                    <a:pt x="245" y="123"/>
                    <a:pt x="243" y="122"/>
                  </a:cubicBezTo>
                  <a:cubicBezTo>
                    <a:pt x="241" y="121"/>
                    <a:pt x="239" y="118"/>
                    <a:pt x="239" y="117"/>
                  </a:cubicBezTo>
                  <a:cubicBezTo>
                    <a:pt x="239" y="116"/>
                    <a:pt x="239" y="115"/>
                    <a:pt x="239" y="115"/>
                  </a:cubicBezTo>
                  <a:cubicBezTo>
                    <a:pt x="239" y="115"/>
                    <a:pt x="238" y="113"/>
                    <a:pt x="237" y="111"/>
                  </a:cubicBezTo>
                  <a:cubicBezTo>
                    <a:pt x="235" y="109"/>
                    <a:pt x="232" y="107"/>
                    <a:pt x="230" y="107"/>
                  </a:cubicBezTo>
                  <a:cubicBezTo>
                    <a:pt x="228" y="107"/>
                    <a:pt x="226" y="106"/>
                    <a:pt x="226" y="105"/>
                  </a:cubicBezTo>
                  <a:cubicBezTo>
                    <a:pt x="225" y="104"/>
                    <a:pt x="223" y="102"/>
                    <a:pt x="221" y="101"/>
                  </a:cubicBezTo>
                  <a:cubicBezTo>
                    <a:pt x="219" y="101"/>
                    <a:pt x="217" y="100"/>
                    <a:pt x="216" y="101"/>
                  </a:cubicBezTo>
                  <a:cubicBezTo>
                    <a:pt x="214" y="102"/>
                    <a:pt x="213" y="101"/>
                    <a:pt x="212" y="100"/>
                  </a:cubicBezTo>
                  <a:cubicBezTo>
                    <a:pt x="211" y="99"/>
                    <a:pt x="210" y="97"/>
                    <a:pt x="209" y="96"/>
                  </a:cubicBezTo>
                  <a:cubicBezTo>
                    <a:pt x="209" y="94"/>
                    <a:pt x="208" y="93"/>
                    <a:pt x="207" y="93"/>
                  </a:cubicBezTo>
                  <a:cubicBezTo>
                    <a:pt x="206" y="93"/>
                    <a:pt x="204" y="94"/>
                    <a:pt x="203" y="94"/>
                  </a:cubicBezTo>
                  <a:cubicBezTo>
                    <a:pt x="203" y="95"/>
                    <a:pt x="201" y="96"/>
                    <a:pt x="200" y="96"/>
                  </a:cubicBezTo>
                  <a:cubicBezTo>
                    <a:pt x="199" y="97"/>
                    <a:pt x="198" y="98"/>
                    <a:pt x="196" y="99"/>
                  </a:cubicBezTo>
                  <a:cubicBezTo>
                    <a:pt x="195" y="100"/>
                    <a:pt x="192" y="101"/>
                    <a:pt x="189" y="101"/>
                  </a:cubicBezTo>
                  <a:cubicBezTo>
                    <a:pt x="186" y="101"/>
                    <a:pt x="183" y="101"/>
                    <a:pt x="181" y="101"/>
                  </a:cubicBezTo>
                  <a:cubicBezTo>
                    <a:pt x="180" y="101"/>
                    <a:pt x="178" y="100"/>
                    <a:pt x="176" y="99"/>
                  </a:cubicBezTo>
                  <a:cubicBezTo>
                    <a:pt x="174" y="98"/>
                    <a:pt x="172" y="96"/>
                    <a:pt x="171" y="95"/>
                  </a:cubicBezTo>
                  <a:cubicBezTo>
                    <a:pt x="170" y="93"/>
                    <a:pt x="169" y="91"/>
                    <a:pt x="169" y="90"/>
                  </a:cubicBezTo>
                  <a:cubicBezTo>
                    <a:pt x="168" y="89"/>
                    <a:pt x="166" y="88"/>
                    <a:pt x="165" y="89"/>
                  </a:cubicBezTo>
                  <a:cubicBezTo>
                    <a:pt x="163" y="89"/>
                    <a:pt x="160" y="88"/>
                    <a:pt x="159" y="87"/>
                  </a:cubicBezTo>
                  <a:cubicBezTo>
                    <a:pt x="158" y="85"/>
                    <a:pt x="155" y="84"/>
                    <a:pt x="153" y="85"/>
                  </a:cubicBezTo>
                  <a:cubicBezTo>
                    <a:pt x="151" y="85"/>
                    <a:pt x="149" y="84"/>
                    <a:pt x="147" y="83"/>
                  </a:cubicBezTo>
                  <a:cubicBezTo>
                    <a:pt x="146" y="82"/>
                    <a:pt x="143" y="80"/>
                    <a:pt x="141" y="80"/>
                  </a:cubicBezTo>
                  <a:cubicBezTo>
                    <a:pt x="139" y="79"/>
                    <a:pt x="137" y="78"/>
                    <a:pt x="136" y="76"/>
                  </a:cubicBezTo>
                  <a:cubicBezTo>
                    <a:pt x="136" y="74"/>
                    <a:pt x="134" y="74"/>
                    <a:pt x="132" y="75"/>
                  </a:cubicBezTo>
                  <a:cubicBezTo>
                    <a:pt x="130" y="75"/>
                    <a:pt x="127" y="76"/>
                    <a:pt x="126" y="76"/>
                  </a:cubicBezTo>
                  <a:cubicBezTo>
                    <a:pt x="125" y="75"/>
                    <a:pt x="123" y="75"/>
                    <a:pt x="122" y="74"/>
                  </a:cubicBezTo>
                  <a:cubicBezTo>
                    <a:pt x="120" y="74"/>
                    <a:pt x="120" y="72"/>
                    <a:pt x="120" y="70"/>
                  </a:cubicBezTo>
                  <a:cubicBezTo>
                    <a:pt x="121" y="69"/>
                    <a:pt x="120" y="66"/>
                    <a:pt x="119" y="64"/>
                  </a:cubicBezTo>
                  <a:cubicBezTo>
                    <a:pt x="117" y="63"/>
                    <a:pt x="116" y="60"/>
                    <a:pt x="116" y="59"/>
                  </a:cubicBezTo>
                  <a:cubicBezTo>
                    <a:pt x="116" y="57"/>
                    <a:pt x="116" y="56"/>
                    <a:pt x="117" y="55"/>
                  </a:cubicBezTo>
                  <a:cubicBezTo>
                    <a:pt x="117" y="55"/>
                    <a:pt x="117" y="53"/>
                    <a:pt x="116" y="52"/>
                  </a:cubicBezTo>
                  <a:cubicBezTo>
                    <a:pt x="115" y="50"/>
                    <a:pt x="113" y="49"/>
                    <a:pt x="112" y="49"/>
                  </a:cubicBezTo>
                  <a:cubicBezTo>
                    <a:pt x="111" y="49"/>
                    <a:pt x="110" y="49"/>
                    <a:pt x="110" y="48"/>
                  </a:cubicBezTo>
                  <a:cubicBezTo>
                    <a:pt x="109" y="48"/>
                    <a:pt x="107" y="46"/>
                    <a:pt x="106" y="45"/>
                  </a:cubicBezTo>
                  <a:cubicBezTo>
                    <a:pt x="105" y="44"/>
                    <a:pt x="103" y="44"/>
                    <a:pt x="102" y="46"/>
                  </a:cubicBezTo>
                  <a:cubicBezTo>
                    <a:pt x="101" y="47"/>
                    <a:pt x="100" y="47"/>
                    <a:pt x="99" y="47"/>
                  </a:cubicBezTo>
                  <a:cubicBezTo>
                    <a:pt x="98" y="46"/>
                    <a:pt x="96" y="46"/>
                    <a:pt x="94" y="47"/>
                  </a:cubicBezTo>
                  <a:cubicBezTo>
                    <a:pt x="93" y="48"/>
                    <a:pt x="90" y="48"/>
                    <a:pt x="88" y="47"/>
                  </a:cubicBezTo>
                  <a:cubicBezTo>
                    <a:pt x="86" y="46"/>
                    <a:pt x="84" y="45"/>
                    <a:pt x="84" y="44"/>
                  </a:cubicBezTo>
                  <a:cubicBezTo>
                    <a:pt x="83" y="43"/>
                    <a:pt x="83" y="41"/>
                    <a:pt x="83" y="39"/>
                  </a:cubicBezTo>
                  <a:cubicBezTo>
                    <a:pt x="84" y="37"/>
                    <a:pt x="82" y="35"/>
                    <a:pt x="80" y="34"/>
                  </a:cubicBezTo>
                  <a:cubicBezTo>
                    <a:pt x="78" y="34"/>
                    <a:pt x="75" y="33"/>
                    <a:pt x="73" y="33"/>
                  </a:cubicBezTo>
                  <a:cubicBezTo>
                    <a:pt x="71" y="33"/>
                    <a:pt x="69" y="33"/>
                    <a:pt x="68" y="33"/>
                  </a:cubicBezTo>
                  <a:cubicBezTo>
                    <a:pt x="67" y="33"/>
                    <a:pt x="64" y="33"/>
                    <a:pt x="62" y="34"/>
                  </a:cubicBezTo>
                  <a:cubicBezTo>
                    <a:pt x="60" y="34"/>
                    <a:pt x="58" y="33"/>
                    <a:pt x="57" y="33"/>
                  </a:cubicBezTo>
                  <a:cubicBezTo>
                    <a:pt x="56" y="32"/>
                    <a:pt x="55" y="31"/>
                    <a:pt x="55" y="30"/>
                  </a:cubicBezTo>
                  <a:cubicBezTo>
                    <a:pt x="55" y="29"/>
                    <a:pt x="54" y="27"/>
                    <a:pt x="52" y="27"/>
                  </a:cubicBezTo>
                  <a:cubicBezTo>
                    <a:pt x="51" y="26"/>
                    <a:pt x="50" y="25"/>
                    <a:pt x="50" y="24"/>
                  </a:cubicBezTo>
                  <a:cubicBezTo>
                    <a:pt x="49" y="23"/>
                    <a:pt x="50" y="22"/>
                    <a:pt x="51" y="21"/>
                  </a:cubicBezTo>
                  <a:cubicBezTo>
                    <a:pt x="52" y="20"/>
                    <a:pt x="53" y="19"/>
                    <a:pt x="53" y="18"/>
                  </a:cubicBezTo>
                  <a:cubicBezTo>
                    <a:pt x="53" y="16"/>
                    <a:pt x="54" y="15"/>
                    <a:pt x="54" y="14"/>
                  </a:cubicBezTo>
                  <a:cubicBezTo>
                    <a:pt x="55" y="13"/>
                    <a:pt x="55" y="10"/>
                    <a:pt x="55" y="9"/>
                  </a:cubicBezTo>
                  <a:cubicBezTo>
                    <a:pt x="55" y="7"/>
                    <a:pt x="55" y="4"/>
                    <a:pt x="55" y="3"/>
                  </a:cubicBezTo>
                  <a:cubicBezTo>
                    <a:pt x="54" y="1"/>
                    <a:pt x="54" y="0"/>
                    <a:pt x="54" y="0"/>
                  </a:cubicBezTo>
                  <a:cubicBezTo>
                    <a:pt x="54" y="0"/>
                    <a:pt x="53" y="0"/>
                    <a:pt x="51" y="0"/>
                  </a:cubicBezTo>
                  <a:cubicBezTo>
                    <a:pt x="50" y="0"/>
                    <a:pt x="47" y="2"/>
                    <a:pt x="46" y="3"/>
                  </a:cubicBezTo>
                  <a:cubicBezTo>
                    <a:pt x="45" y="5"/>
                    <a:pt x="42" y="7"/>
                    <a:pt x="40" y="8"/>
                  </a:cubicBezTo>
                  <a:cubicBezTo>
                    <a:pt x="38" y="8"/>
                    <a:pt x="35" y="8"/>
                    <a:pt x="34" y="7"/>
                  </a:cubicBezTo>
                  <a:cubicBezTo>
                    <a:pt x="33" y="6"/>
                    <a:pt x="31" y="6"/>
                    <a:pt x="29" y="7"/>
                  </a:cubicBezTo>
                  <a:cubicBezTo>
                    <a:pt x="28" y="8"/>
                    <a:pt x="26" y="10"/>
                    <a:pt x="25" y="11"/>
                  </a:cubicBezTo>
                  <a:cubicBezTo>
                    <a:pt x="25" y="13"/>
                    <a:pt x="23" y="15"/>
                    <a:pt x="22" y="16"/>
                  </a:cubicBezTo>
                  <a:cubicBezTo>
                    <a:pt x="21" y="17"/>
                    <a:pt x="21" y="19"/>
                    <a:pt x="21" y="20"/>
                  </a:cubicBezTo>
                  <a:cubicBezTo>
                    <a:pt x="21" y="21"/>
                    <a:pt x="20" y="23"/>
                    <a:pt x="19" y="24"/>
                  </a:cubicBezTo>
                  <a:cubicBezTo>
                    <a:pt x="18" y="25"/>
                    <a:pt x="17" y="26"/>
                    <a:pt x="16" y="27"/>
                  </a:cubicBezTo>
                  <a:cubicBezTo>
                    <a:pt x="15" y="28"/>
                    <a:pt x="13" y="30"/>
                    <a:pt x="12" y="32"/>
                  </a:cubicBezTo>
                  <a:cubicBezTo>
                    <a:pt x="11" y="33"/>
                    <a:pt x="9" y="36"/>
                    <a:pt x="9" y="38"/>
                  </a:cubicBezTo>
                  <a:cubicBezTo>
                    <a:pt x="8" y="39"/>
                    <a:pt x="7" y="41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7" y="45"/>
                    <a:pt x="6" y="46"/>
                    <a:pt x="6" y="47"/>
                  </a:cubicBezTo>
                  <a:cubicBezTo>
                    <a:pt x="5" y="48"/>
                    <a:pt x="5" y="50"/>
                    <a:pt x="5" y="51"/>
                  </a:cubicBezTo>
                  <a:cubicBezTo>
                    <a:pt x="5" y="52"/>
                    <a:pt x="4" y="54"/>
                    <a:pt x="2" y="56"/>
                  </a:cubicBezTo>
                  <a:cubicBezTo>
                    <a:pt x="1" y="58"/>
                    <a:pt x="0" y="60"/>
                    <a:pt x="0" y="60"/>
                  </a:cubicBezTo>
                  <a:cubicBezTo>
                    <a:pt x="0" y="60"/>
                    <a:pt x="1" y="60"/>
                    <a:pt x="2" y="61"/>
                  </a:cubicBezTo>
                  <a:cubicBezTo>
                    <a:pt x="3" y="62"/>
                    <a:pt x="3" y="63"/>
                    <a:pt x="3" y="64"/>
                  </a:cubicBezTo>
                  <a:cubicBezTo>
                    <a:pt x="3" y="65"/>
                    <a:pt x="4" y="67"/>
                    <a:pt x="6" y="67"/>
                  </a:cubicBezTo>
                  <a:cubicBezTo>
                    <a:pt x="7" y="68"/>
                    <a:pt x="9" y="69"/>
                    <a:pt x="10" y="70"/>
                  </a:cubicBezTo>
                  <a:cubicBezTo>
                    <a:pt x="11" y="71"/>
                    <a:pt x="13" y="73"/>
                    <a:pt x="14" y="75"/>
                  </a:cubicBezTo>
                  <a:cubicBezTo>
                    <a:pt x="16" y="77"/>
                    <a:pt x="18" y="80"/>
                    <a:pt x="19" y="82"/>
                  </a:cubicBezTo>
                  <a:cubicBezTo>
                    <a:pt x="21" y="84"/>
                    <a:pt x="22" y="87"/>
                    <a:pt x="23" y="88"/>
                  </a:cubicBezTo>
                  <a:cubicBezTo>
                    <a:pt x="23" y="90"/>
                    <a:pt x="23" y="91"/>
                    <a:pt x="22" y="92"/>
                  </a:cubicBezTo>
                  <a:cubicBezTo>
                    <a:pt x="20" y="92"/>
                    <a:pt x="19" y="94"/>
                    <a:pt x="19" y="95"/>
                  </a:cubicBezTo>
                  <a:cubicBezTo>
                    <a:pt x="19" y="96"/>
                    <a:pt x="20" y="99"/>
                    <a:pt x="20" y="101"/>
                  </a:cubicBezTo>
                  <a:cubicBezTo>
                    <a:pt x="20" y="103"/>
                    <a:pt x="21" y="106"/>
                    <a:pt x="22" y="107"/>
                  </a:cubicBezTo>
                  <a:cubicBezTo>
                    <a:pt x="22" y="107"/>
                    <a:pt x="23" y="109"/>
                    <a:pt x="23" y="110"/>
                  </a:cubicBezTo>
                  <a:cubicBezTo>
                    <a:pt x="23" y="112"/>
                    <a:pt x="23" y="114"/>
                    <a:pt x="22" y="117"/>
                  </a:cubicBezTo>
                  <a:cubicBezTo>
                    <a:pt x="22" y="119"/>
                    <a:pt x="21" y="121"/>
                    <a:pt x="21" y="122"/>
                  </a:cubicBezTo>
                  <a:cubicBezTo>
                    <a:pt x="21" y="123"/>
                    <a:pt x="22" y="124"/>
                    <a:pt x="24" y="125"/>
                  </a:cubicBezTo>
                  <a:cubicBezTo>
                    <a:pt x="26" y="126"/>
                    <a:pt x="28" y="127"/>
                    <a:pt x="29" y="128"/>
                  </a:cubicBezTo>
                  <a:cubicBezTo>
                    <a:pt x="31" y="129"/>
                    <a:pt x="32" y="131"/>
                    <a:pt x="32" y="134"/>
                  </a:cubicBezTo>
                  <a:cubicBezTo>
                    <a:pt x="32" y="136"/>
                    <a:pt x="33" y="139"/>
                    <a:pt x="33" y="141"/>
                  </a:cubicBezTo>
                  <a:cubicBezTo>
                    <a:pt x="33" y="142"/>
                    <a:pt x="33" y="144"/>
                    <a:pt x="34" y="145"/>
                  </a:cubicBezTo>
                  <a:cubicBezTo>
                    <a:pt x="35" y="146"/>
                    <a:pt x="36" y="147"/>
                    <a:pt x="36" y="147"/>
                  </a:cubicBezTo>
                  <a:cubicBezTo>
                    <a:pt x="36" y="147"/>
                    <a:pt x="37" y="147"/>
                    <a:pt x="39" y="147"/>
                  </a:cubicBezTo>
                  <a:cubicBezTo>
                    <a:pt x="40" y="148"/>
                    <a:pt x="43" y="147"/>
                    <a:pt x="45" y="145"/>
                  </a:cubicBezTo>
                  <a:cubicBezTo>
                    <a:pt x="46" y="144"/>
                    <a:pt x="48" y="143"/>
                    <a:pt x="50" y="143"/>
                  </a:cubicBezTo>
                  <a:cubicBezTo>
                    <a:pt x="51" y="144"/>
                    <a:pt x="53" y="144"/>
                    <a:pt x="54" y="143"/>
                  </a:cubicBezTo>
                  <a:cubicBezTo>
                    <a:pt x="56" y="143"/>
                    <a:pt x="57" y="142"/>
                    <a:pt x="58" y="141"/>
                  </a:cubicBezTo>
                  <a:cubicBezTo>
                    <a:pt x="59" y="141"/>
                    <a:pt x="60" y="141"/>
                    <a:pt x="61" y="141"/>
                  </a:cubicBezTo>
                  <a:cubicBezTo>
                    <a:pt x="63" y="141"/>
                    <a:pt x="65" y="140"/>
                    <a:pt x="66" y="139"/>
                  </a:cubicBezTo>
                  <a:cubicBezTo>
                    <a:pt x="67" y="138"/>
                    <a:pt x="70" y="137"/>
                    <a:pt x="72" y="136"/>
                  </a:cubicBezTo>
                  <a:cubicBezTo>
                    <a:pt x="73" y="135"/>
                    <a:pt x="75" y="134"/>
                    <a:pt x="76" y="133"/>
                  </a:cubicBezTo>
                  <a:cubicBezTo>
                    <a:pt x="77" y="132"/>
                    <a:pt x="78" y="131"/>
                    <a:pt x="79" y="131"/>
                  </a:cubicBezTo>
                  <a:cubicBezTo>
                    <a:pt x="79" y="132"/>
                    <a:pt x="82" y="132"/>
                    <a:pt x="83" y="133"/>
                  </a:cubicBezTo>
                  <a:cubicBezTo>
                    <a:pt x="85" y="134"/>
                    <a:pt x="88" y="135"/>
                    <a:pt x="90" y="136"/>
                  </a:cubicBezTo>
                  <a:cubicBezTo>
                    <a:pt x="92" y="137"/>
                    <a:pt x="94" y="137"/>
                    <a:pt x="95" y="137"/>
                  </a:cubicBezTo>
                  <a:cubicBezTo>
                    <a:pt x="96" y="137"/>
                    <a:pt x="98" y="138"/>
                    <a:pt x="99" y="140"/>
                  </a:cubicBezTo>
                  <a:cubicBezTo>
                    <a:pt x="100" y="141"/>
                    <a:pt x="101" y="144"/>
                    <a:pt x="102" y="145"/>
                  </a:cubicBezTo>
                  <a:cubicBezTo>
                    <a:pt x="103" y="147"/>
                    <a:pt x="105" y="150"/>
                    <a:pt x="106" y="152"/>
                  </a:cubicBezTo>
                  <a:cubicBezTo>
                    <a:pt x="107" y="154"/>
                    <a:pt x="109" y="156"/>
                    <a:pt x="110" y="157"/>
                  </a:cubicBezTo>
                  <a:cubicBezTo>
                    <a:pt x="110" y="158"/>
                    <a:pt x="111" y="159"/>
                    <a:pt x="112" y="161"/>
                  </a:cubicBezTo>
                  <a:cubicBezTo>
                    <a:pt x="113" y="163"/>
                    <a:pt x="115" y="164"/>
                    <a:pt x="117" y="165"/>
                  </a:cubicBezTo>
                  <a:cubicBezTo>
                    <a:pt x="119" y="165"/>
                    <a:pt x="122" y="166"/>
                    <a:pt x="122" y="167"/>
                  </a:cubicBezTo>
                  <a:cubicBezTo>
                    <a:pt x="123" y="167"/>
                    <a:pt x="126" y="168"/>
                    <a:pt x="128" y="169"/>
                  </a:cubicBezTo>
                  <a:cubicBezTo>
                    <a:pt x="130" y="169"/>
                    <a:pt x="132" y="170"/>
                    <a:pt x="132" y="170"/>
                  </a:cubicBezTo>
                  <a:cubicBezTo>
                    <a:pt x="132" y="170"/>
                    <a:pt x="134" y="169"/>
                    <a:pt x="136" y="168"/>
                  </a:cubicBezTo>
                  <a:cubicBezTo>
                    <a:pt x="138" y="167"/>
                    <a:pt x="140" y="165"/>
                    <a:pt x="140" y="163"/>
                  </a:cubicBezTo>
                  <a:cubicBezTo>
                    <a:pt x="141" y="162"/>
                    <a:pt x="142" y="160"/>
                    <a:pt x="143" y="159"/>
                  </a:cubicBezTo>
                  <a:cubicBezTo>
                    <a:pt x="145" y="157"/>
                    <a:pt x="147" y="156"/>
                    <a:pt x="148" y="156"/>
                  </a:cubicBezTo>
                  <a:cubicBezTo>
                    <a:pt x="150" y="156"/>
                    <a:pt x="151" y="156"/>
                    <a:pt x="152" y="155"/>
                  </a:cubicBezTo>
                  <a:cubicBezTo>
                    <a:pt x="153" y="154"/>
                    <a:pt x="154" y="152"/>
                    <a:pt x="154" y="150"/>
                  </a:cubicBezTo>
                  <a:cubicBezTo>
                    <a:pt x="155" y="149"/>
                    <a:pt x="156" y="146"/>
                    <a:pt x="157" y="145"/>
                  </a:cubicBezTo>
                  <a:cubicBezTo>
                    <a:pt x="158" y="143"/>
                    <a:pt x="158" y="142"/>
                    <a:pt x="157" y="141"/>
                  </a:cubicBezTo>
                  <a:cubicBezTo>
                    <a:pt x="157" y="140"/>
                    <a:pt x="157" y="139"/>
                    <a:pt x="158" y="139"/>
                  </a:cubicBezTo>
                  <a:cubicBezTo>
                    <a:pt x="159" y="138"/>
                    <a:pt x="160" y="137"/>
                    <a:pt x="160" y="136"/>
                  </a:cubicBezTo>
                  <a:cubicBezTo>
                    <a:pt x="160" y="134"/>
                    <a:pt x="162" y="134"/>
                    <a:pt x="164" y="134"/>
                  </a:cubicBezTo>
                  <a:cubicBezTo>
                    <a:pt x="166" y="135"/>
                    <a:pt x="169" y="135"/>
                    <a:pt x="171" y="135"/>
                  </a:cubicBezTo>
                  <a:cubicBezTo>
                    <a:pt x="173" y="135"/>
                    <a:pt x="176" y="135"/>
                    <a:pt x="178" y="135"/>
                  </a:cubicBezTo>
                  <a:cubicBezTo>
                    <a:pt x="180" y="135"/>
                    <a:pt x="182" y="136"/>
                    <a:pt x="183" y="137"/>
                  </a:cubicBezTo>
                  <a:cubicBezTo>
                    <a:pt x="184" y="137"/>
                    <a:pt x="185" y="139"/>
                    <a:pt x="186" y="139"/>
                  </a:cubicBezTo>
                  <a:cubicBezTo>
                    <a:pt x="187" y="139"/>
                    <a:pt x="189" y="140"/>
                    <a:pt x="190" y="140"/>
                  </a:cubicBezTo>
                  <a:cubicBezTo>
                    <a:pt x="191" y="140"/>
                    <a:pt x="194" y="140"/>
                    <a:pt x="196" y="139"/>
                  </a:cubicBezTo>
                  <a:cubicBezTo>
                    <a:pt x="198" y="139"/>
                    <a:pt x="200" y="139"/>
                    <a:pt x="201" y="140"/>
                  </a:cubicBezTo>
                  <a:cubicBezTo>
                    <a:pt x="202" y="141"/>
                    <a:pt x="204" y="142"/>
                    <a:pt x="206" y="142"/>
                  </a:cubicBezTo>
                  <a:cubicBezTo>
                    <a:pt x="208" y="143"/>
                    <a:pt x="210" y="144"/>
                    <a:pt x="211" y="144"/>
                  </a:cubicBezTo>
                  <a:cubicBezTo>
                    <a:pt x="212" y="145"/>
                    <a:pt x="214" y="144"/>
                    <a:pt x="216" y="142"/>
                  </a:cubicBezTo>
                  <a:cubicBezTo>
                    <a:pt x="218" y="140"/>
                    <a:pt x="221" y="138"/>
                    <a:pt x="223" y="137"/>
                  </a:cubicBezTo>
                  <a:cubicBezTo>
                    <a:pt x="224" y="137"/>
                    <a:pt x="227" y="137"/>
                    <a:pt x="229" y="138"/>
                  </a:cubicBezTo>
                  <a:cubicBezTo>
                    <a:pt x="231" y="140"/>
                    <a:pt x="233" y="141"/>
                    <a:pt x="234" y="141"/>
                  </a:cubicBezTo>
                  <a:cubicBezTo>
                    <a:pt x="235" y="141"/>
                    <a:pt x="236" y="141"/>
                    <a:pt x="236" y="141"/>
                  </a:cubicBezTo>
                  <a:cubicBezTo>
                    <a:pt x="236" y="141"/>
                    <a:pt x="239" y="139"/>
                    <a:pt x="243" y="137"/>
                  </a:cubicBezTo>
                  <a:cubicBezTo>
                    <a:pt x="247" y="135"/>
                    <a:pt x="250" y="132"/>
                    <a:pt x="250" y="1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sq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7" name="Freeform 302"/>
            <p:cNvSpPr>
              <a:spLocks/>
            </p:cNvSpPr>
            <p:nvPr/>
          </p:nvSpPr>
          <p:spPr bwMode="gray">
            <a:xfrm>
              <a:off x="3472402" y="1870853"/>
              <a:ext cx="954624" cy="1159892"/>
            </a:xfrm>
            <a:custGeom>
              <a:avLst/>
              <a:gdLst>
                <a:gd name="T0" fmla="*/ 176 w 207"/>
                <a:gd name="T1" fmla="*/ 282 h 234"/>
                <a:gd name="T2" fmla="*/ 162 w 207"/>
                <a:gd name="T3" fmla="*/ 354 h 234"/>
                <a:gd name="T4" fmla="*/ 64 w 207"/>
                <a:gd name="T5" fmla="*/ 393 h 234"/>
                <a:gd name="T6" fmla="*/ 17 w 207"/>
                <a:gd name="T7" fmla="*/ 475 h 234"/>
                <a:gd name="T8" fmla="*/ 27 w 207"/>
                <a:gd name="T9" fmla="*/ 543 h 234"/>
                <a:gd name="T10" fmla="*/ 118 w 207"/>
                <a:gd name="T11" fmla="*/ 582 h 234"/>
                <a:gd name="T12" fmla="*/ 206 w 207"/>
                <a:gd name="T13" fmla="*/ 597 h 234"/>
                <a:gd name="T14" fmla="*/ 240 w 207"/>
                <a:gd name="T15" fmla="*/ 675 h 234"/>
                <a:gd name="T16" fmla="*/ 331 w 207"/>
                <a:gd name="T17" fmla="*/ 722 h 234"/>
                <a:gd name="T18" fmla="*/ 429 w 207"/>
                <a:gd name="T19" fmla="*/ 779 h 234"/>
                <a:gd name="T20" fmla="*/ 534 w 207"/>
                <a:gd name="T21" fmla="*/ 757 h 234"/>
                <a:gd name="T22" fmla="*/ 611 w 207"/>
                <a:gd name="T23" fmla="*/ 807 h 234"/>
                <a:gd name="T24" fmla="*/ 685 w 207"/>
                <a:gd name="T25" fmla="*/ 772 h 234"/>
                <a:gd name="T26" fmla="*/ 689 w 207"/>
                <a:gd name="T27" fmla="*/ 707 h 234"/>
                <a:gd name="T28" fmla="*/ 665 w 207"/>
                <a:gd name="T29" fmla="*/ 643 h 234"/>
                <a:gd name="T30" fmla="*/ 648 w 207"/>
                <a:gd name="T31" fmla="*/ 575 h 234"/>
                <a:gd name="T32" fmla="*/ 625 w 207"/>
                <a:gd name="T33" fmla="*/ 482 h 234"/>
                <a:gd name="T34" fmla="*/ 618 w 207"/>
                <a:gd name="T35" fmla="*/ 404 h 234"/>
                <a:gd name="T36" fmla="*/ 631 w 207"/>
                <a:gd name="T37" fmla="*/ 336 h 234"/>
                <a:gd name="T38" fmla="*/ 564 w 207"/>
                <a:gd name="T39" fmla="*/ 293 h 234"/>
                <a:gd name="T40" fmla="*/ 598 w 207"/>
                <a:gd name="T41" fmla="*/ 218 h 234"/>
                <a:gd name="T42" fmla="*/ 628 w 207"/>
                <a:gd name="T43" fmla="*/ 125 h 234"/>
                <a:gd name="T44" fmla="*/ 577 w 207"/>
                <a:gd name="T45" fmla="*/ 79 h 234"/>
                <a:gd name="T46" fmla="*/ 571 w 207"/>
                <a:gd name="T47" fmla="*/ 107 h 234"/>
                <a:gd name="T48" fmla="*/ 564 w 207"/>
                <a:gd name="T49" fmla="*/ 129 h 234"/>
                <a:gd name="T50" fmla="*/ 567 w 207"/>
                <a:gd name="T51" fmla="*/ 143 h 234"/>
                <a:gd name="T52" fmla="*/ 534 w 207"/>
                <a:gd name="T53" fmla="*/ 146 h 234"/>
                <a:gd name="T54" fmla="*/ 503 w 207"/>
                <a:gd name="T55" fmla="*/ 104 h 234"/>
                <a:gd name="T56" fmla="*/ 507 w 207"/>
                <a:gd name="T57" fmla="*/ 54 h 234"/>
                <a:gd name="T58" fmla="*/ 480 w 207"/>
                <a:gd name="T59" fmla="*/ 89 h 234"/>
                <a:gd name="T60" fmla="*/ 459 w 207"/>
                <a:gd name="T61" fmla="*/ 154 h 234"/>
                <a:gd name="T62" fmla="*/ 429 w 207"/>
                <a:gd name="T63" fmla="*/ 214 h 234"/>
                <a:gd name="T64" fmla="*/ 449 w 207"/>
                <a:gd name="T65" fmla="*/ 282 h 234"/>
                <a:gd name="T66" fmla="*/ 527 w 207"/>
                <a:gd name="T67" fmla="*/ 289 h 234"/>
                <a:gd name="T68" fmla="*/ 534 w 207"/>
                <a:gd name="T69" fmla="*/ 379 h 234"/>
                <a:gd name="T70" fmla="*/ 527 w 207"/>
                <a:gd name="T71" fmla="*/ 414 h 234"/>
                <a:gd name="T72" fmla="*/ 507 w 207"/>
                <a:gd name="T73" fmla="*/ 357 h 234"/>
                <a:gd name="T74" fmla="*/ 496 w 207"/>
                <a:gd name="T75" fmla="*/ 307 h 234"/>
                <a:gd name="T76" fmla="*/ 432 w 207"/>
                <a:gd name="T77" fmla="*/ 329 h 234"/>
                <a:gd name="T78" fmla="*/ 385 w 207"/>
                <a:gd name="T79" fmla="*/ 418 h 234"/>
                <a:gd name="T80" fmla="*/ 328 w 207"/>
                <a:gd name="T81" fmla="*/ 489 h 234"/>
                <a:gd name="T82" fmla="*/ 253 w 207"/>
                <a:gd name="T83" fmla="*/ 407 h 234"/>
                <a:gd name="T84" fmla="*/ 294 w 207"/>
                <a:gd name="T85" fmla="*/ 407 h 234"/>
                <a:gd name="T86" fmla="*/ 365 w 207"/>
                <a:gd name="T87" fmla="*/ 361 h 234"/>
                <a:gd name="T88" fmla="*/ 382 w 207"/>
                <a:gd name="T89" fmla="*/ 279 h 234"/>
                <a:gd name="T90" fmla="*/ 388 w 207"/>
                <a:gd name="T91" fmla="*/ 214 h 234"/>
                <a:gd name="T92" fmla="*/ 405 w 207"/>
                <a:gd name="T93" fmla="*/ 132 h 234"/>
                <a:gd name="T94" fmla="*/ 456 w 207"/>
                <a:gd name="T95" fmla="*/ 25 h 234"/>
                <a:gd name="T96" fmla="*/ 409 w 207"/>
                <a:gd name="T97" fmla="*/ 7 h 234"/>
                <a:gd name="T98" fmla="*/ 348 w 207"/>
                <a:gd name="T99" fmla="*/ 64 h 234"/>
                <a:gd name="T100" fmla="*/ 314 w 207"/>
                <a:gd name="T101" fmla="*/ 114 h 234"/>
                <a:gd name="T102" fmla="*/ 287 w 207"/>
                <a:gd name="T103" fmla="*/ 168 h 234"/>
                <a:gd name="T104" fmla="*/ 297 w 207"/>
                <a:gd name="T105" fmla="*/ 239 h 234"/>
                <a:gd name="T106" fmla="*/ 267 w 207"/>
                <a:gd name="T107" fmla="*/ 279 h 234"/>
                <a:gd name="T108" fmla="*/ 223 w 207"/>
                <a:gd name="T109" fmla="*/ 193 h 2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7"/>
                <a:gd name="T166" fmla="*/ 0 h 234"/>
                <a:gd name="T167" fmla="*/ 207 w 207"/>
                <a:gd name="T168" fmla="*/ 234 h 2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7" h="234">
                  <a:moveTo>
                    <a:pt x="59" y="56"/>
                  </a:moveTo>
                  <a:cubicBezTo>
                    <a:pt x="59" y="57"/>
                    <a:pt x="57" y="59"/>
                    <a:pt x="57" y="60"/>
                  </a:cubicBezTo>
                  <a:cubicBezTo>
                    <a:pt x="58" y="60"/>
                    <a:pt x="59" y="61"/>
                    <a:pt x="60" y="62"/>
                  </a:cubicBezTo>
                  <a:cubicBezTo>
                    <a:pt x="60" y="63"/>
                    <a:pt x="54" y="73"/>
                    <a:pt x="53" y="74"/>
                  </a:cubicBezTo>
                  <a:cubicBezTo>
                    <a:pt x="53" y="76"/>
                    <a:pt x="52" y="77"/>
                    <a:pt x="52" y="77"/>
                  </a:cubicBezTo>
                  <a:cubicBezTo>
                    <a:pt x="52" y="77"/>
                    <a:pt x="52" y="78"/>
                    <a:pt x="52" y="79"/>
                  </a:cubicBezTo>
                  <a:cubicBezTo>
                    <a:pt x="52" y="80"/>
                    <a:pt x="51" y="82"/>
                    <a:pt x="50" y="83"/>
                  </a:cubicBezTo>
                  <a:cubicBezTo>
                    <a:pt x="49" y="84"/>
                    <a:pt x="49" y="86"/>
                    <a:pt x="50" y="87"/>
                  </a:cubicBezTo>
                  <a:cubicBezTo>
                    <a:pt x="52" y="88"/>
                    <a:pt x="52" y="89"/>
                    <a:pt x="52" y="91"/>
                  </a:cubicBezTo>
                  <a:cubicBezTo>
                    <a:pt x="52" y="93"/>
                    <a:pt x="51" y="94"/>
                    <a:pt x="50" y="94"/>
                  </a:cubicBezTo>
                  <a:cubicBezTo>
                    <a:pt x="49" y="94"/>
                    <a:pt x="49" y="95"/>
                    <a:pt x="49" y="96"/>
                  </a:cubicBezTo>
                  <a:cubicBezTo>
                    <a:pt x="49" y="97"/>
                    <a:pt x="49" y="99"/>
                    <a:pt x="48" y="99"/>
                  </a:cubicBezTo>
                  <a:cubicBezTo>
                    <a:pt x="47" y="99"/>
                    <a:pt x="45" y="100"/>
                    <a:pt x="43" y="101"/>
                  </a:cubicBezTo>
                  <a:cubicBezTo>
                    <a:pt x="42" y="102"/>
                    <a:pt x="40" y="103"/>
                    <a:pt x="39" y="104"/>
                  </a:cubicBezTo>
                  <a:cubicBezTo>
                    <a:pt x="39" y="105"/>
                    <a:pt x="37" y="106"/>
                    <a:pt x="36" y="107"/>
                  </a:cubicBezTo>
                  <a:cubicBezTo>
                    <a:pt x="35" y="107"/>
                    <a:pt x="33" y="108"/>
                    <a:pt x="31" y="108"/>
                  </a:cubicBezTo>
                  <a:cubicBezTo>
                    <a:pt x="29" y="108"/>
                    <a:pt x="26" y="108"/>
                    <a:pt x="25" y="108"/>
                  </a:cubicBezTo>
                  <a:cubicBezTo>
                    <a:pt x="24" y="108"/>
                    <a:pt x="21" y="109"/>
                    <a:pt x="19" y="110"/>
                  </a:cubicBezTo>
                  <a:cubicBezTo>
                    <a:pt x="17" y="112"/>
                    <a:pt x="15" y="114"/>
                    <a:pt x="14" y="116"/>
                  </a:cubicBezTo>
                  <a:cubicBezTo>
                    <a:pt x="13" y="117"/>
                    <a:pt x="10" y="119"/>
                    <a:pt x="9" y="119"/>
                  </a:cubicBezTo>
                  <a:cubicBezTo>
                    <a:pt x="7" y="119"/>
                    <a:pt x="5" y="119"/>
                    <a:pt x="5" y="119"/>
                  </a:cubicBezTo>
                  <a:cubicBezTo>
                    <a:pt x="5" y="119"/>
                    <a:pt x="5" y="120"/>
                    <a:pt x="6" y="122"/>
                  </a:cubicBezTo>
                  <a:cubicBezTo>
                    <a:pt x="6" y="123"/>
                    <a:pt x="6" y="126"/>
                    <a:pt x="6" y="128"/>
                  </a:cubicBezTo>
                  <a:cubicBezTo>
                    <a:pt x="6" y="129"/>
                    <a:pt x="6" y="132"/>
                    <a:pt x="5" y="133"/>
                  </a:cubicBezTo>
                  <a:cubicBezTo>
                    <a:pt x="5" y="134"/>
                    <a:pt x="4" y="135"/>
                    <a:pt x="4" y="137"/>
                  </a:cubicBezTo>
                  <a:cubicBezTo>
                    <a:pt x="4" y="138"/>
                    <a:pt x="3" y="139"/>
                    <a:pt x="2" y="140"/>
                  </a:cubicBezTo>
                  <a:cubicBezTo>
                    <a:pt x="1" y="141"/>
                    <a:pt x="0" y="142"/>
                    <a:pt x="1" y="143"/>
                  </a:cubicBezTo>
                  <a:cubicBezTo>
                    <a:pt x="1" y="144"/>
                    <a:pt x="2" y="145"/>
                    <a:pt x="3" y="146"/>
                  </a:cubicBezTo>
                  <a:cubicBezTo>
                    <a:pt x="5" y="146"/>
                    <a:pt x="6" y="148"/>
                    <a:pt x="6" y="149"/>
                  </a:cubicBezTo>
                  <a:cubicBezTo>
                    <a:pt x="6" y="150"/>
                    <a:pt x="7" y="151"/>
                    <a:pt x="8" y="152"/>
                  </a:cubicBezTo>
                  <a:cubicBezTo>
                    <a:pt x="9" y="152"/>
                    <a:pt x="11" y="153"/>
                    <a:pt x="13" y="153"/>
                  </a:cubicBezTo>
                  <a:cubicBezTo>
                    <a:pt x="15" y="152"/>
                    <a:pt x="18" y="152"/>
                    <a:pt x="19" y="152"/>
                  </a:cubicBezTo>
                  <a:cubicBezTo>
                    <a:pt x="20" y="152"/>
                    <a:pt x="22" y="152"/>
                    <a:pt x="24" y="152"/>
                  </a:cubicBezTo>
                  <a:cubicBezTo>
                    <a:pt x="26" y="152"/>
                    <a:pt x="29" y="153"/>
                    <a:pt x="31" y="153"/>
                  </a:cubicBezTo>
                  <a:cubicBezTo>
                    <a:pt x="33" y="154"/>
                    <a:pt x="35" y="156"/>
                    <a:pt x="34" y="158"/>
                  </a:cubicBezTo>
                  <a:cubicBezTo>
                    <a:pt x="34" y="160"/>
                    <a:pt x="34" y="162"/>
                    <a:pt x="35" y="163"/>
                  </a:cubicBezTo>
                  <a:cubicBezTo>
                    <a:pt x="35" y="164"/>
                    <a:pt x="37" y="165"/>
                    <a:pt x="39" y="166"/>
                  </a:cubicBezTo>
                  <a:cubicBezTo>
                    <a:pt x="41" y="167"/>
                    <a:pt x="44" y="167"/>
                    <a:pt x="45" y="166"/>
                  </a:cubicBezTo>
                  <a:cubicBezTo>
                    <a:pt x="47" y="165"/>
                    <a:pt x="49" y="165"/>
                    <a:pt x="50" y="166"/>
                  </a:cubicBezTo>
                  <a:cubicBezTo>
                    <a:pt x="51" y="166"/>
                    <a:pt x="52" y="166"/>
                    <a:pt x="53" y="165"/>
                  </a:cubicBezTo>
                  <a:cubicBezTo>
                    <a:pt x="54" y="163"/>
                    <a:pt x="56" y="163"/>
                    <a:pt x="57" y="164"/>
                  </a:cubicBezTo>
                  <a:cubicBezTo>
                    <a:pt x="58" y="165"/>
                    <a:pt x="60" y="167"/>
                    <a:pt x="61" y="167"/>
                  </a:cubicBezTo>
                  <a:cubicBezTo>
                    <a:pt x="61" y="168"/>
                    <a:pt x="62" y="168"/>
                    <a:pt x="63" y="168"/>
                  </a:cubicBezTo>
                  <a:cubicBezTo>
                    <a:pt x="64" y="168"/>
                    <a:pt x="66" y="169"/>
                    <a:pt x="67" y="171"/>
                  </a:cubicBezTo>
                  <a:cubicBezTo>
                    <a:pt x="68" y="172"/>
                    <a:pt x="68" y="174"/>
                    <a:pt x="68" y="174"/>
                  </a:cubicBezTo>
                  <a:cubicBezTo>
                    <a:pt x="67" y="175"/>
                    <a:pt x="67" y="176"/>
                    <a:pt x="67" y="178"/>
                  </a:cubicBezTo>
                  <a:cubicBezTo>
                    <a:pt x="67" y="179"/>
                    <a:pt x="68" y="182"/>
                    <a:pt x="70" y="183"/>
                  </a:cubicBezTo>
                  <a:cubicBezTo>
                    <a:pt x="71" y="185"/>
                    <a:pt x="72" y="188"/>
                    <a:pt x="71" y="189"/>
                  </a:cubicBezTo>
                  <a:cubicBezTo>
                    <a:pt x="71" y="191"/>
                    <a:pt x="71" y="193"/>
                    <a:pt x="73" y="193"/>
                  </a:cubicBezTo>
                  <a:cubicBezTo>
                    <a:pt x="74" y="194"/>
                    <a:pt x="76" y="194"/>
                    <a:pt x="77" y="195"/>
                  </a:cubicBezTo>
                  <a:cubicBezTo>
                    <a:pt x="78" y="195"/>
                    <a:pt x="81" y="194"/>
                    <a:pt x="83" y="194"/>
                  </a:cubicBezTo>
                  <a:cubicBezTo>
                    <a:pt x="85" y="193"/>
                    <a:pt x="87" y="193"/>
                    <a:pt x="87" y="195"/>
                  </a:cubicBezTo>
                  <a:cubicBezTo>
                    <a:pt x="88" y="197"/>
                    <a:pt x="90" y="198"/>
                    <a:pt x="92" y="199"/>
                  </a:cubicBezTo>
                  <a:cubicBezTo>
                    <a:pt x="94" y="199"/>
                    <a:pt x="97" y="201"/>
                    <a:pt x="98" y="202"/>
                  </a:cubicBezTo>
                  <a:cubicBezTo>
                    <a:pt x="100" y="203"/>
                    <a:pt x="102" y="204"/>
                    <a:pt x="104" y="204"/>
                  </a:cubicBezTo>
                  <a:cubicBezTo>
                    <a:pt x="106" y="203"/>
                    <a:pt x="109" y="204"/>
                    <a:pt x="110" y="206"/>
                  </a:cubicBezTo>
                  <a:cubicBezTo>
                    <a:pt x="111" y="207"/>
                    <a:pt x="114" y="208"/>
                    <a:pt x="116" y="208"/>
                  </a:cubicBezTo>
                  <a:cubicBezTo>
                    <a:pt x="117" y="207"/>
                    <a:pt x="119" y="208"/>
                    <a:pt x="120" y="209"/>
                  </a:cubicBezTo>
                  <a:cubicBezTo>
                    <a:pt x="120" y="210"/>
                    <a:pt x="121" y="212"/>
                    <a:pt x="122" y="214"/>
                  </a:cubicBezTo>
                  <a:cubicBezTo>
                    <a:pt x="123" y="215"/>
                    <a:pt x="125" y="217"/>
                    <a:pt x="127" y="218"/>
                  </a:cubicBezTo>
                  <a:cubicBezTo>
                    <a:pt x="129" y="219"/>
                    <a:pt x="131" y="220"/>
                    <a:pt x="132" y="220"/>
                  </a:cubicBezTo>
                  <a:cubicBezTo>
                    <a:pt x="134" y="220"/>
                    <a:pt x="137" y="220"/>
                    <a:pt x="140" y="220"/>
                  </a:cubicBezTo>
                  <a:cubicBezTo>
                    <a:pt x="143" y="220"/>
                    <a:pt x="146" y="219"/>
                    <a:pt x="147" y="218"/>
                  </a:cubicBezTo>
                  <a:cubicBezTo>
                    <a:pt x="149" y="217"/>
                    <a:pt x="150" y="216"/>
                    <a:pt x="151" y="215"/>
                  </a:cubicBezTo>
                  <a:cubicBezTo>
                    <a:pt x="152" y="215"/>
                    <a:pt x="154" y="214"/>
                    <a:pt x="154" y="213"/>
                  </a:cubicBezTo>
                  <a:cubicBezTo>
                    <a:pt x="155" y="213"/>
                    <a:pt x="157" y="212"/>
                    <a:pt x="158" y="212"/>
                  </a:cubicBezTo>
                  <a:cubicBezTo>
                    <a:pt x="159" y="212"/>
                    <a:pt x="160" y="213"/>
                    <a:pt x="160" y="215"/>
                  </a:cubicBezTo>
                  <a:cubicBezTo>
                    <a:pt x="161" y="216"/>
                    <a:pt x="162" y="218"/>
                    <a:pt x="163" y="219"/>
                  </a:cubicBezTo>
                  <a:cubicBezTo>
                    <a:pt x="164" y="220"/>
                    <a:pt x="165" y="221"/>
                    <a:pt x="167" y="220"/>
                  </a:cubicBezTo>
                  <a:cubicBezTo>
                    <a:pt x="168" y="219"/>
                    <a:pt x="170" y="220"/>
                    <a:pt x="172" y="220"/>
                  </a:cubicBezTo>
                  <a:cubicBezTo>
                    <a:pt x="174" y="221"/>
                    <a:pt x="176" y="223"/>
                    <a:pt x="177" y="224"/>
                  </a:cubicBezTo>
                  <a:cubicBezTo>
                    <a:pt x="177" y="225"/>
                    <a:pt x="179" y="226"/>
                    <a:pt x="181" y="226"/>
                  </a:cubicBezTo>
                  <a:cubicBezTo>
                    <a:pt x="183" y="226"/>
                    <a:pt x="186" y="228"/>
                    <a:pt x="188" y="230"/>
                  </a:cubicBezTo>
                  <a:cubicBezTo>
                    <a:pt x="189" y="232"/>
                    <a:pt x="190" y="234"/>
                    <a:pt x="190" y="234"/>
                  </a:cubicBezTo>
                  <a:cubicBezTo>
                    <a:pt x="190" y="234"/>
                    <a:pt x="191" y="233"/>
                    <a:pt x="192" y="231"/>
                  </a:cubicBezTo>
                  <a:cubicBezTo>
                    <a:pt x="193" y="230"/>
                    <a:pt x="195" y="228"/>
                    <a:pt x="196" y="226"/>
                  </a:cubicBezTo>
                  <a:cubicBezTo>
                    <a:pt x="198" y="224"/>
                    <a:pt x="200" y="221"/>
                    <a:pt x="201" y="220"/>
                  </a:cubicBezTo>
                  <a:cubicBezTo>
                    <a:pt x="202" y="218"/>
                    <a:pt x="203" y="217"/>
                    <a:pt x="203" y="216"/>
                  </a:cubicBezTo>
                  <a:cubicBezTo>
                    <a:pt x="202" y="215"/>
                    <a:pt x="202" y="213"/>
                    <a:pt x="203" y="213"/>
                  </a:cubicBezTo>
                  <a:cubicBezTo>
                    <a:pt x="203" y="212"/>
                    <a:pt x="202" y="211"/>
                    <a:pt x="202" y="210"/>
                  </a:cubicBezTo>
                  <a:cubicBezTo>
                    <a:pt x="201" y="209"/>
                    <a:pt x="200" y="208"/>
                    <a:pt x="199" y="207"/>
                  </a:cubicBezTo>
                  <a:cubicBezTo>
                    <a:pt x="199" y="207"/>
                    <a:pt x="199" y="206"/>
                    <a:pt x="199" y="206"/>
                  </a:cubicBezTo>
                  <a:cubicBezTo>
                    <a:pt x="200" y="205"/>
                    <a:pt x="201" y="204"/>
                    <a:pt x="201" y="202"/>
                  </a:cubicBezTo>
                  <a:cubicBezTo>
                    <a:pt x="201" y="201"/>
                    <a:pt x="203" y="199"/>
                    <a:pt x="204" y="198"/>
                  </a:cubicBezTo>
                  <a:cubicBezTo>
                    <a:pt x="206" y="197"/>
                    <a:pt x="207" y="195"/>
                    <a:pt x="207" y="194"/>
                  </a:cubicBezTo>
                  <a:cubicBezTo>
                    <a:pt x="207" y="192"/>
                    <a:pt x="207" y="190"/>
                    <a:pt x="207" y="189"/>
                  </a:cubicBezTo>
                  <a:cubicBezTo>
                    <a:pt x="207" y="188"/>
                    <a:pt x="207" y="186"/>
                    <a:pt x="207" y="185"/>
                  </a:cubicBezTo>
                  <a:cubicBezTo>
                    <a:pt x="207" y="184"/>
                    <a:pt x="206" y="183"/>
                    <a:pt x="204" y="183"/>
                  </a:cubicBezTo>
                  <a:cubicBezTo>
                    <a:pt x="203" y="183"/>
                    <a:pt x="201" y="182"/>
                    <a:pt x="200" y="181"/>
                  </a:cubicBezTo>
                  <a:cubicBezTo>
                    <a:pt x="200" y="181"/>
                    <a:pt x="198" y="180"/>
                    <a:pt x="197" y="180"/>
                  </a:cubicBezTo>
                  <a:cubicBezTo>
                    <a:pt x="196" y="180"/>
                    <a:pt x="195" y="179"/>
                    <a:pt x="195" y="178"/>
                  </a:cubicBezTo>
                  <a:cubicBezTo>
                    <a:pt x="195" y="176"/>
                    <a:pt x="195" y="175"/>
                    <a:pt x="195" y="174"/>
                  </a:cubicBezTo>
                  <a:cubicBezTo>
                    <a:pt x="196" y="173"/>
                    <a:pt x="196" y="172"/>
                    <a:pt x="196" y="171"/>
                  </a:cubicBezTo>
                  <a:cubicBezTo>
                    <a:pt x="196" y="170"/>
                    <a:pt x="196" y="169"/>
                    <a:pt x="195" y="168"/>
                  </a:cubicBezTo>
                  <a:cubicBezTo>
                    <a:pt x="195" y="167"/>
                    <a:pt x="195" y="166"/>
                    <a:pt x="195" y="165"/>
                  </a:cubicBezTo>
                  <a:cubicBezTo>
                    <a:pt x="195" y="164"/>
                    <a:pt x="193" y="162"/>
                    <a:pt x="192" y="161"/>
                  </a:cubicBezTo>
                  <a:cubicBezTo>
                    <a:pt x="190" y="160"/>
                    <a:pt x="188" y="159"/>
                    <a:pt x="187" y="157"/>
                  </a:cubicBezTo>
                  <a:cubicBezTo>
                    <a:pt x="187" y="156"/>
                    <a:pt x="187" y="154"/>
                    <a:pt x="187" y="153"/>
                  </a:cubicBezTo>
                  <a:cubicBezTo>
                    <a:pt x="188" y="152"/>
                    <a:pt x="188" y="150"/>
                    <a:pt x="187" y="148"/>
                  </a:cubicBezTo>
                  <a:cubicBezTo>
                    <a:pt x="186" y="146"/>
                    <a:pt x="186" y="144"/>
                    <a:pt x="187" y="143"/>
                  </a:cubicBezTo>
                  <a:cubicBezTo>
                    <a:pt x="188" y="143"/>
                    <a:pt x="188" y="141"/>
                    <a:pt x="188" y="139"/>
                  </a:cubicBezTo>
                  <a:cubicBezTo>
                    <a:pt x="187" y="138"/>
                    <a:pt x="186" y="136"/>
                    <a:pt x="185" y="135"/>
                  </a:cubicBezTo>
                  <a:cubicBezTo>
                    <a:pt x="183" y="134"/>
                    <a:pt x="182" y="133"/>
                    <a:pt x="181" y="132"/>
                  </a:cubicBezTo>
                  <a:cubicBezTo>
                    <a:pt x="181" y="131"/>
                    <a:pt x="181" y="129"/>
                    <a:pt x="181" y="127"/>
                  </a:cubicBezTo>
                  <a:cubicBezTo>
                    <a:pt x="182" y="126"/>
                    <a:pt x="181" y="123"/>
                    <a:pt x="181" y="122"/>
                  </a:cubicBezTo>
                  <a:cubicBezTo>
                    <a:pt x="180" y="121"/>
                    <a:pt x="179" y="119"/>
                    <a:pt x="179" y="118"/>
                  </a:cubicBezTo>
                  <a:cubicBezTo>
                    <a:pt x="178" y="117"/>
                    <a:pt x="179" y="116"/>
                    <a:pt x="180" y="115"/>
                  </a:cubicBezTo>
                  <a:cubicBezTo>
                    <a:pt x="182" y="115"/>
                    <a:pt x="183" y="114"/>
                    <a:pt x="183" y="113"/>
                  </a:cubicBezTo>
                  <a:cubicBezTo>
                    <a:pt x="184" y="112"/>
                    <a:pt x="185" y="110"/>
                    <a:pt x="186" y="109"/>
                  </a:cubicBezTo>
                  <a:cubicBezTo>
                    <a:pt x="187" y="108"/>
                    <a:pt x="188" y="107"/>
                    <a:pt x="188" y="107"/>
                  </a:cubicBezTo>
                  <a:cubicBezTo>
                    <a:pt x="188" y="107"/>
                    <a:pt x="187" y="106"/>
                    <a:pt x="186" y="105"/>
                  </a:cubicBezTo>
                  <a:cubicBezTo>
                    <a:pt x="186" y="103"/>
                    <a:pt x="186" y="102"/>
                    <a:pt x="187" y="102"/>
                  </a:cubicBezTo>
                  <a:cubicBezTo>
                    <a:pt x="188" y="102"/>
                    <a:pt x="188" y="101"/>
                    <a:pt x="188" y="99"/>
                  </a:cubicBezTo>
                  <a:cubicBezTo>
                    <a:pt x="187" y="97"/>
                    <a:pt x="187" y="95"/>
                    <a:pt x="187" y="94"/>
                  </a:cubicBezTo>
                  <a:cubicBezTo>
                    <a:pt x="187" y="92"/>
                    <a:pt x="186" y="91"/>
                    <a:pt x="184" y="90"/>
                  </a:cubicBezTo>
                  <a:cubicBezTo>
                    <a:pt x="183" y="90"/>
                    <a:pt x="182" y="88"/>
                    <a:pt x="181" y="88"/>
                  </a:cubicBezTo>
                  <a:cubicBezTo>
                    <a:pt x="181" y="87"/>
                    <a:pt x="179" y="87"/>
                    <a:pt x="178" y="88"/>
                  </a:cubicBezTo>
                  <a:cubicBezTo>
                    <a:pt x="177" y="88"/>
                    <a:pt x="175" y="88"/>
                    <a:pt x="174" y="88"/>
                  </a:cubicBezTo>
                  <a:cubicBezTo>
                    <a:pt x="172" y="87"/>
                    <a:pt x="171" y="86"/>
                    <a:pt x="170" y="86"/>
                  </a:cubicBezTo>
                  <a:cubicBezTo>
                    <a:pt x="169" y="86"/>
                    <a:pt x="168" y="84"/>
                    <a:pt x="167" y="82"/>
                  </a:cubicBezTo>
                  <a:cubicBezTo>
                    <a:pt x="166" y="80"/>
                    <a:pt x="164" y="78"/>
                    <a:pt x="164" y="78"/>
                  </a:cubicBezTo>
                  <a:cubicBezTo>
                    <a:pt x="163" y="78"/>
                    <a:pt x="163" y="76"/>
                    <a:pt x="163" y="74"/>
                  </a:cubicBezTo>
                  <a:cubicBezTo>
                    <a:pt x="163" y="72"/>
                    <a:pt x="164" y="70"/>
                    <a:pt x="165" y="69"/>
                  </a:cubicBezTo>
                  <a:cubicBezTo>
                    <a:pt x="166" y="69"/>
                    <a:pt x="169" y="67"/>
                    <a:pt x="170" y="66"/>
                  </a:cubicBezTo>
                  <a:cubicBezTo>
                    <a:pt x="172" y="64"/>
                    <a:pt x="174" y="63"/>
                    <a:pt x="175" y="64"/>
                  </a:cubicBezTo>
                  <a:cubicBezTo>
                    <a:pt x="176" y="64"/>
                    <a:pt x="177" y="62"/>
                    <a:pt x="177" y="61"/>
                  </a:cubicBezTo>
                  <a:cubicBezTo>
                    <a:pt x="178" y="59"/>
                    <a:pt x="178" y="56"/>
                    <a:pt x="178" y="54"/>
                  </a:cubicBezTo>
                  <a:cubicBezTo>
                    <a:pt x="178" y="52"/>
                    <a:pt x="181" y="46"/>
                    <a:pt x="179" y="45"/>
                  </a:cubicBezTo>
                  <a:cubicBezTo>
                    <a:pt x="178" y="44"/>
                    <a:pt x="181" y="44"/>
                    <a:pt x="180" y="43"/>
                  </a:cubicBezTo>
                  <a:cubicBezTo>
                    <a:pt x="179" y="42"/>
                    <a:pt x="180" y="43"/>
                    <a:pt x="180" y="41"/>
                  </a:cubicBezTo>
                  <a:cubicBezTo>
                    <a:pt x="180" y="40"/>
                    <a:pt x="182" y="39"/>
                    <a:pt x="183" y="39"/>
                  </a:cubicBezTo>
                  <a:cubicBezTo>
                    <a:pt x="184" y="38"/>
                    <a:pt x="186" y="37"/>
                    <a:pt x="186" y="35"/>
                  </a:cubicBezTo>
                  <a:cubicBezTo>
                    <a:pt x="187" y="34"/>
                    <a:pt x="186" y="34"/>
                    <a:pt x="186" y="33"/>
                  </a:cubicBezTo>
                  <a:cubicBezTo>
                    <a:pt x="185" y="32"/>
                    <a:pt x="184" y="31"/>
                    <a:pt x="183" y="31"/>
                  </a:cubicBezTo>
                  <a:cubicBezTo>
                    <a:pt x="182" y="30"/>
                    <a:pt x="181" y="29"/>
                    <a:pt x="179" y="28"/>
                  </a:cubicBezTo>
                  <a:cubicBezTo>
                    <a:pt x="178" y="27"/>
                    <a:pt x="178" y="23"/>
                    <a:pt x="178" y="21"/>
                  </a:cubicBezTo>
                  <a:cubicBezTo>
                    <a:pt x="177" y="21"/>
                    <a:pt x="176" y="21"/>
                    <a:pt x="175" y="21"/>
                  </a:cubicBezTo>
                  <a:cubicBezTo>
                    <a:pt x="174" y="22"/>
                    <a:pt x="172" y="22"/>
                    <a:pt x="171" y="22"/>
                  </a:cubicBezTo>
                  <a:cubicBezTo>
                    <a:pt x="171" y="22"/>
                    <a:pt x="170" y="23"/>
                    <a:pt x="169" y="23"/>
                  </a:cubicBezTo>
                  <a:cubicBezTo>
                    <a:pt x="169" y="23"/>
                    <a:pt x="169" y="24"/>
                    <a:pt x="169" y="25"/>
                  </a:cubicBezTo>
                  <a:cubicBezTo>
                    <a:pt x="170" y="25"/>
                    <a:pt x="171" y="26"/>
                    <a:pt x="172" y="27"/>
                  </a:cubicBezTo>
                  <a:cubicBezTo>
                    <a:pt x="173" y="27"/>
                    <a:pt x="173" y="28"/>
                    <a:pt x="173" y="29"/>
                  </a:cubicBezTo>
                  <a:cubicBezTo>
                    <a:pt x="172" y="30"/>
                    <a:pt x="172" y="31"/>
                    <a:pt x="171" y="31"/>
                  </a:cubicBezTo>
                  <a:cubicBezTo>
                    <a:pt x="170" y="31"/>
                    <a:pt x="169" y="31"/>
                    <a:pt x="169" y="30"/>
                  </a:cubicBezTo>
                  <a:cubicBezTo>
                    <a:pt x="168" y="30"/>
                    <a:pt x="167" y="29"/>
                    <a:pt x="166" y="28"/>
                  </a:cubicBezTo>
                  <a:cubicBezTo>
                    <a:pt x="165" y="27"/>
                    <a:pt x="164" y="26"/>
                    <a:pt x="163" y="26"/>
                  </a:cubicBezTo>
                  <a:cubicBezTo>
                    <a:pt x="162" y="26"/>
                    <a:pt x="160" y="27"/>
                    <a:pt x="160" y="27"/>
                  </a:cubicBezTo>
                  <a:cubicBezTo>
                    <a:pt x="159" y="28"/>
                    <a:pt x="159" y="30"/>
                    <a:pt x="159" y="31"/>
                  </a:cubicBezTo>
                  <a:cubicBezTo>
                    <a:pt x="159" y="33"/>
                    <a:pt x="163" y="32"/>
                    <a:pt x="163" y="33"/>
                  </a:cubicBezTo>
                  <a:cubicBezTo>
                    <a:pt x="164" y="34"/>
                    <a:pt x="165" y="35"/>
                    <a:pt x="167" y="36"/>
                  </a:cubicBezTo>
                  <a:cubicBezTo>
                    <a:pt x="168" y="37"/>
                    <a:pt x="170" y="38"/>
                    <a:pt x="171" y="38"/>
                  </a:cubicBezTo>
                  <a:cubicBezTo>
                    <a:pt x="172" y="38"/>
                    <a:pt x="173" y="40"/>
                    <a:pt x="174" y="41"/>
                  </a:cubicBezTo>
                  <a:cubicBezTo>
                    <a:pt x="174" y="41"/>
                    <a:pt x="171" y="44"/>
                    <a:pt x="171" y="45"/>
                  </a:cubicBezTo>
                  <a:cubicBezTo>
                    <a:pt x="171" y="45"/>
                    <a:pt x="170" y="42"/>
                    <a:pt x="170" y="43"/>
                  </a:cubicBezTo>
                  <a:cubicBezTo>
                    <a:pt x="171" y="43"/>
                    <a:pt x="169" y="39"/>
                    <a:pt x="169" y="39"/>
                  </a:cubicBezTo>
                  <a:cubicBezTo>
                    <a:pt x="169" y="40"/>
                    <a:pt x="167" y="40"/>
                    <a:pt x="168" y="40"/>
                  </a:cubicBezTo>
                  <a:cubicBezTo>
                    <a:pt x="169" y="40"/>
                    <a:pt x="168" y="40"/>
                    <a:pt x="167" y="40"/>
                  </a:cubicBezTo>
                  <a:cubicBezTo>
                    <a:pt x="166" y="41"/>
                    <a:pt x="167" y="40"/>
                    <a:pt x="166" y="40"/>
                  </a:cubicBezTo>
                  <a:cubicBezTo>
                    <a:pt x="165" y="40"/>
                    <a:pt x="165" y="41"/>
                    <a:pt x="164" y="40"/>
                  </a:cubicBezTo>
                  <a:cubicBezTo>
                    <a:pt x="163" y="39"/>
                    <a:pt x="163" y="40"/>
                    <a:pt x="163" y="39"/>
                  </a:cubicBezTo>
                  <a:cubicBezTo>
                    <a:pt x="163" y="38"/>
                    <a:pt x="163" y="39"/>
                    <a:pt x="162" y="39"/>
                  </a:cubicBezTo>
                  <a:cubicBezTo>
                    <a:pt x="161" y="38"/>
                    <a:pt x="159" y="40"/>
                    <a:pt x="158" y="41"/>
                  </a:cubicBezTo>
                  <a:cubicBezTo>
                    <a:pt x="157" y="41"/>
                    <a:pt x="157" y="41"/>
                    <a:pt x="157" y="40"/>
                  </a:cubicBezTo>
                  <a:cubicBezTo>
                    <a:pt x="157" y="40"/>
                    <a:pt x="156" y="39"/>
                    <a:pt x="155" y="39"/>
                  </a:cubicBezTo>
                  <a:cubicBezTo>
                    <a:pt x="154" y="39"/>
                    <a:pt x="153" y="38"/>
                    <a:pt x="152" y="38"/>
                  </a:cubicBezTo>
                  <a:cubicBezTo>
                    <a:pt x="151" y="38"/>
                    <a:pt x="150" y="36"/>
                    <a:pt x="149" y="35"/>
                  </a:cubicBezTo>
                  <a:cubicBezTo>
                    <a:pt x="148" y="34"/>
                    <a:pt x="148" y="32"/>
                    <a:pt x="148" y="32"/>
                  </a:cubicBezTo>
                  <a:cubicBezTo>
                    <a:pt x="149" y="31"/>
                    <a:pt x="149" y="30"/>
                    <a:pt x="149" y="29"/>
                  </a:cubicBezTo>
                  <a:cubicBezTo>
                    <a:pt x="150" y="29"/>
                    <a:pt x="151" y="28"/>
                    <a:pt x="150" y="27"/>
                  </a:cubicBezTo>
                  <a:cubicBezTo>
                    <a:pt x="150" y="27"/>
                    <a:pt x="150" y="25"/>
                    <a:pt x="150" y="24"/>
                  </a:cubicBezTo>
                  <a:cubicBezTo>
                    <a:pt x="150" y="24"/>
                    <a:pt x="149" y="24"/>
                    <a:pt x="150" y="23"/>
                  </a:cubicBezTo>
                  <a:cubicBezTo>
                    <a:pt x="150" y="22"/>
                    <a:pt x="149" y="22"/>
                    <a:pt x="150" y="21"/>
                  </a:cubicBezTo>
                  <a:cubicBezTo>
                    <a:pt x="150" y="20"/>
                    <a:pt x="150" y="19"/>
                    <a:pt x="150" y="18"/>
                  </a:cubicBezTo>
                  <a:cubicBezTo>
                    <a:pt x="151" y="17"/>
                    <a:pt x="150" y="16"/>
                    <a:pt x="150" y="15"/>
                  </a:cubicBezTo>
                  <a:cubicBezTo>
                    <a:pt x="150" y="13"/>
                    <a:pt x="149" y="10"/>
                    <a:pt x="149" y="9"/>
                  </a:cubicBezTo>
                  <a:cubicBezTo>
                    <a:pt x="149" y="8"/>
                    <a:pt x="148" y="8"/>
                    <a:pt x="147" y="8"/>
                  </a:cubicBezTo>
                  <a:cubicBezTo>
                    <a:pt x="145" y="7"/>
                    <a:pt x="144" y="9"/>
                    <a:pt x="144" y="10"/>
                  </a:cubicBezTo>
                  <a:cubicBezTo>
                    <a:pt x="144" y="12"/>
                    <a:pt x="144" y="15"/>
                    <a:pt x="144" y="17"/>
                  </a:cubicBezTo>
                  <a:cubicBezTo>
                    <a:pt x="144" y="19"/>
                    <a:pt x="142" y="21"/>
                    <a:pt x="141" y="22"/>
                  </a:cubicBezTo>
                  <a:cubicBezTo>
                    <a:pt x="140" y="23"/>
                    <a:pt x="144" y="24"/>
                    <a:pt x="142" y="25"/>
                  </a:cubicBezTo>
                  <a:cubicBezTo>
                    <a:pt x="140" y="26"/>
                    <a:pt x="138" y="27"/>
                    <a:pt x="138" y="28"/>
                  </a:cubicBezTo>
                  <a:cubicBezTo>
                    <a:pt x="137" y="29"/>
                    <a:pt x="137" y="30"/>
                    <a:pt x="136" y="31"/>
                  </a:cubicBezTo>
                  <a:cubicBezTo>
                    <a:pt x="135" y="32"/>
                    <a:pt x="134" y="33"/>
                    <a:pt x="133" y="34"/>
                  </a:cubicBezTo>
                  <a:cubicBezTo>
                    <a:pt x="133" y="34"/>
                    <a:pt x="133" y="35"/>
                    <a:pt x="134" y="36"/>
                  </a:cubicBezTo>
                  <a:cubicBezTo>
                    <a:pt x="135" y="37"/>
                    <a:pt x="136" y="39"/>
                    <a:pt x="136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37" y="43"/>
                    <a:pt x="133" y="44"/>
                    <a:pt x="132" y="45"/>
                  </a:cubicBezTo>
                  <a:cubicBezTo>
                    <a:pt x="132" y="46"/>
                    <a:pt x="129" y="48"/>
                    <a:pt x="130" y="48"/>
                  </a:cubicBezTo>
                  <a:cubicBezTo>
                    <a:pt x="130" y="49"/>
                    <a:pt x="131" y="51"/>
                    <a:pt x="130" y="52"/>
                  </a:cubicBezTo>
                  <a:cubicBezTo>
                    <a:pt x="130" y="54"/>
                    <a:pt x="129" y="56"/>
                    <a:pt x="128" y="57"/>
                  </a:cubicBezTo>
                  <a:cubicBezTo>
                    <a:pt x="127" y="57"/>
                    <a:pt x="130" y="56"/>
                    <a:pt x="129" y="57"/>
                  </a:cubicBezTo>
                  <a:cubicBezTo>
                    <a:pt x="128" y="58"/>
                    <a:pt x="128" y="59"/>
                    <a:pt x="127" y="60"/>
                  </a:cubicBezTo>
                  <a:cubicBezTo>
                    <a:pt x="127" y="61"/>
                    <a:pt x="130" y="61"/>
                    <a:pt x="129" y="62"/>
                  </a:cubicBezTo>
                  <a:cubicBezTo>
                    <a:pt x="129" y="63"/>
                    <a:pt x="128" y="65"/>
                    <a:pt x="129" y="67"/>
                  </a:cubicBezTo>
                  <a:cubicBezTo>
                    <a:pt x="129" y="69"/>
                    <a:pt x="129" y="72"/>
                    <a:pt x="128" y="73"/>
                  </a:cubicBezTo>
                  <a:cubicBezTo>
                    <a:pt x="128" y="74"/>
                    <a:pt x="127" y="76"/>
                    <a:pt x="127" y="77"/>
                  </a:cubicBezTo>
                  <a:cubicBezTo>
                    <a:pt x="128" y="78"/>
                    <a:pt x="129" y="78"/>
                    <a:pt x="130" y="78"/>
                  </a:cubicBezTo>
                  <a:cubicBezTo>
                    <a:pt x="130" y="78"/>
                    <a:pt x="132" y="78"/>
                    <a:pt x="133" y="79"/>
                  </a:cubicBezTo>
                  <a:cubicBezTo>
                    <a:pt x="135" y="79"/>
                    <a:pt x="137" y="79"/>
                    <a:pt x="138" y="78"/>
                  </a:cubicBezTo>
                  <a:cubicBezTo>
                    <a:pt x="140" y="78"/>
                    <a:pt x="145" y="72"/>
                    <a:pt x="146" y="73"/>
                  </a:cubicBezTo>
                  <a:cubicBezTo>
                    <a:pt x="147" y="73"/>
                    <a:pt x="149" y="74"/>
                    <a:pt x="149" y="75"/>
                  </a:cubicBezTo>
                  <a:cubicBezTo>
                    <a:pt x="150" y="75"/>
                    <a:pt x="150" y="76"/>
                    <a:pt x="151" y="76"/>
                  </a:cubicBezTo>
                  <a:cubicBezTo>
                    <a:pt x="152" y="76"/>
                    <a:pt x="153" y="77"/>
                    <a:pt x="153" y="78"/>
                  </a:cubicBezTo>
                  <a:cubicBezTo>
                    <a:pt x="153" y="79"/>
                    <a:pt x="155" y="80"/>
                    <a:pt x="156" y="81"/>
                  </a:cubicBezTo>
                  <a:cubicBezTo>
                    <a:pt x="157" y="82"/>
                    <a:pt x="158" y="84"/>
                    <a:pt x="158" y="86"/>
                  </a:cubicBezTo>
                  <a:cubicBezTo>
                    <a:pt x="158" y="88"/>
                    <a:pt x="159" y="90"/>
                    <a:pt x="159" y="91"/>
                  </a:cubicBezTo>
                  <a:cubicBezTo>
                    <a:pt x="159" y="93"/>
                    <a:pt x="160" y="94"/>
                    <a:pt x="160" y="95"/>
                  </a:cubicBezTo>
                  <a:cubicBezTo>
                    <a:pt x="160" y="95"/>
                    <a:pt x="159" y="96"/>
                    <a:pt x="158" y="96"/>
                  </a:cubicBezTo>
                  <a:cubicBezTo>
                    <a:pt x="157" y="96"/>
                    <a:pt x="163" y="96"/>
                    <a:pt x="162" y="97"/>
                  </a:cubicBezTo>
                  <a:cubicBezTo>
                    <a:pt x="162" y="98"/>
                    <a:pt x="158" y="105"/>
                    <a:pt x="158" y="106"/>
                  </a:cubicBezTo>
                  <a:cubicBezTo>
                    <a:pt x="158" y="107"/>
                    <a:pt x="158" y="109"/>
                    <a:pt x="159" y="110"/>
                  </a:cubicBezTo>
                  <a:cubicBezTo>
                    <a:pt x="160" y="111"/>
                    <a:pt x="162" y="112"/>
                    <a:pt x="163" y="112"/>
                  </a:cubicBezTo>
                  <a:cubicBezTo>
                    <a:pt x="164" y="113"/>
                    <a:pt x="165" y="113"/>
                    <a:pt x="166" y="113"/>
                  </a:cubicBezTo>
                  <a:cubicBezTo>
                    <a:pt x="167" y="113"/>
                    <a:pt x="168" y="114"/>
                    <a:pt x="168" y="115"/>
                  </a:cubicBezTo>
                  <a:cubicBezTo>
                    <a:pt x="168" y="115"/>
                    <a:pt x="161" y="116"/>
                    <a:pt x="160" y="116"/>
                  </a:cubicBezTo>
                  <a:cubicBezTo>
                    <a:pt x="159" y="116"/>
                    <a:pt x="158" y="116"/>
                    <a:pt x="156" y="116"/>
                  </a:cubicBezTo>
                  <a:cubicBezTo>
                    <a:pt x="154" y="116"/>
                    <a:pt x="153" y="115"/>
                    <a:pt x="152" y="115"/>
                  </a:cubicBezTo>
                  <a:cubicBezTo>
                    <a:pt x="151" y="114"/>
                    <a:pt x="150" y="113"/>
                    <a:pt x="149" y="111"/>
                  </a:cubicBezTo>
                  <a:cubicBezTo>
                    <a:pt x="148" y="110"/>
                    <a:pt x="147" y="108"/>
                    <a:pt x="148" y="108"/>
                  </a:cubicBezTo>
                  <a:cubicBezTo>
                    <a:pt x="148" y="108"/>
                    <a:pt x="148" y="108"/>
                    <a:pt x="148" y="107"/>
                  </a:cubicBezTo>
                  <a:cubicBezTo>
                    <a:pt x="148" y="107"/>
                    <a:pt x="149" y="105"/>
                    <a:pt x="149" y="104"/>
                  </a:cubicBezTo>
                  <a:cubicBezTo>
                    <a:pt x="150" y="103"/>
                    <a:pt x="150" y="101"/>
                    <a:pt x="150" y="100"/>
                  </a:cubicBezTo>
                  <a:cubicBezTo>
                    <a:pt x="150" y="99"/>
                    <a:pt x="150" y="97"/>
                    <a:pt x="151" y="97"/>
                  </a:cubicBezTo>
                  <a:cubicBezTo>
                    <a:pt x="151" y="96"/>
                    <a:pt x="151" y="95"/>
                    <a:pt x="151" y="95"/>
                  </a:cubicBezTo>
                  <a:cubicBezTo>
                    <a:pt x="150" y="95"/>
                    <a:pt x="150" y="94"/>
                    <a:pt x="150" y="93"/>
                  </a:cubicBezTo>
                  <a:cubicBezTo>
                    <a:pt x="150" y="92"/>
                    <a:pt x="150" y="91"/>
                    <a:pt x="149" y="91"/>
                  </a:cubicBezTo>
                  <a:cubicBezTo>
                    <a:pt x="148" y="90"/>
                    <a:pt x="148" y="89"/>
                    <a:pt x="148" y="88"/>
                  </a:cubicBezTo>
                  <a:cubicBezTo>
                    <a:pt x="148" y="88"/>
                    <a:pt x="148" y="86"/>
                    <a:pt x="147" y="86"/>
                  </a:cubicBezTo>
                  <a:cubicBezTo>
                    <a:pt x="147" y="85"/>
                    <a:pt x="146" y="84"/>
                    <a:pt x="145" y="84"/>
                  </a:cubicBezTo>
                  <a:cubicBezTo>
                    <a:pt x="144" y="84"/>
                    <a:pt x="142" y="84"/>
                    <a:pt x="141" y="84"/>
                  </a:cubicBezTo>
                  <a:cubicBezTo>
                    <a:pt x="140" y="84"/>
                    <a:pt x="137" y="85"/>
                    <a:pt x="136" y="85"/>
                  </a:cubicBezTo>
                  <a:cubicBezTo>
                    <a:pt x="135" y="86"/>
                    <a:pt x="132" y="87"/>
                    <a:pt x="131" y="87"/>
                  </a:cubicBezTo>
                  <a:cubicBezTo>
                    <a:pt x="130" y="88"/>
                    <a:pt x="129" y="89"/>
                    <a:pt x="129" y="89"/>
                  </a:cubicBezTo>
                  <a:cubicBezTo>
                    <a:pt x="129" y="90"/>
                    <a:pt x="128" y="91"/>
                    <a:pt x="128" y="92"/>
                  </a:cubicBezTo>
                  <a:cubicBezTo>
                    <a:pt x="128" y="93"/>
                    <a:pt x="128" y="95"/>
                    <a:pt x="129" y="96"/>
                  </a:cubicBezTo>
                  <a:cubicBezTo>
                    <a:pt x="130" y="97"/>
                    <a:pt x="130" y="99"/>
                    <a:pt x="130" y="101"/>
                  </a:cubicBezTo>
                  <a:cubicBezTo>
                    <a:pt x="129" y="103"/>
                    <a:pt x="128" y="106"/>
                    <a:pt x="128" y="107"/>
                  </a:cubicBezTo>
                  <a:cubicBezTo>
                    <a:pt x="127" y="108"/>
                    <a:pt x="125" y="110"/>
                    <a:pt x="123" y="111"/>
                  </a:cubicBezTo>
                  <a:cubicBezTo>
                    <a:pt x="122" y="111"/>
                    <a:pt x="118" y="110"/>
                    <a:pt x="117" y="112"/>
                  </a:cubicBezTo>
                  <a:cubicBezTo>
                    <a:pt x="116" y="114"/>
                    <a:pt x="115" y="116"/>
                    <a:pt x="114" y="117"/>
                  </a:cubicBezTo>
                  <a:cubicBezTo>
                    <a:pt x="113" y="117"/>
                    <a:pt x="111" y="118"/>
                    <a:pt x="110" y="119"/>
                  </a:cubicBezTo>
                  <a:cubicBezTo>
                    <a:pt x="109" y="120"/>
                    <a:pt x="108" y="120"/>
                    <a:pt x="107" y="121"/>
                  </a:cubicBezTo>
                  <a:cubicBezTo>
                    <a:pt x="106" y="121"/>
                    <a:pt x="100" y="121"/>
                    <a:pt x="99" y="121"/>
                  </a:cubicBezTo>
                  <a:cubicBezTo>
                    <a:pt x="98" y="121"/>
                    <a:pt x="102" y="133"/>
                    <a:pt x="102" y="134"/>
                  </a:cubicBezTo>
                  <a:cubicBezTo>
                    <a:pt x="102" y="135"/>
                    <a:pt x="101" y="137"/>
                    <a:pt x="100" y="137"/>
                  </a:cubicBezTo>
                  <a:cubicBezTo>
                    <a:pt x="99" y="138"/>
                    <a:pt x="98" y="138"/>
                    <a:pt x="97" y="137"/>
                  </a:cubicBezTo>
                  <a:cubicBezTo>
                    <a:pt x="97" y="137"/>
                    <a:pt x="95" y="136"/>
                    <a:pt x="94" y="135"/>
                  </a:cubicBezTo>
                  <a:cubicBezTo>
                    <a:pt x="93" y="134"/>
                    <a:pt x="90" y="127"/>
                    <a:pt x="88" y="127"/>
                  </a:cubicBezTo>
                  <a:cubicBezTo>
                    <a:pt x="86" y="126"/>
                    <a:pt x="84" y="125"/>
                    <a:pt x="82" y="124"/>
                  </a:cubicBezTo>
                  <a:cubicBezTo>
                    <a:pt x="81" y="123"/>
                    <a:pt x="79" y="121"/>
                    <a:pt x="78" y="120"/>
                  </a:cubicBezTo>
                  <a:cubicBezTo>
                    <a:pt x="77" y="119"/>
                    <a:pt x="76" y="118"/>
                    <a:pt x="76" y="117"/>
                  </a:cubicBezTo>
                  <a:cubicBezTo>
                    <a:pt x="76" y="116"/>
                    <a:pt x="75" y="115"/>
                    <a:pt x="75" y="114"/>
                  </a:cubicBezTo>
                  <a:cubicBezTo>
                    <a:pt x="75" y="114"/>
                    <a:pt x="75" y="113"/>
                    <a:pt x="75" y="113"/>
                  </a:cubicBezTo>
                  <a:cubicBezTo>
                    <a:pt x="75" y="113"/>
                    <a:pt x="76" y="113"/>
                    <a:pt x="76" y="113"/>
                  </a:cubicBezTo>
                  <a:cubicBezTo>
                    <a:pt x="77" y="113"/>
                    <a:pt x="79" y="113"/>
                    <a:pt x="80" y="114"/>
                  </a:cubicBezTo>
                  <a:cubicBezTo>
                    <a:pt x="82" y="114"/>
                    <a:pt x="84" y="115"/>
                    <a:pt x="84" y="116"/>
                  </a:cubicBezTo>
                  <a:cubicBezTo>
                    <a:pt x="85" y="117"/>
                    <a:pt x="87" y="118"/>
                    <a:pt x="88" y="118"/>
                  </a:cubicBezTo>
                  <a:cubicBezTo>
                    <a:pt x="89" y="118"/>
                    <a:pt x="86" y="114"/>
                    <a:pt x="87" y="114"/>
                  </a:cubicBezTo>
                  <a:cubicBezTo>
                    <a:pt x="88" y="114"/>
                    <a:pt x="90" y="113"/>
                    <a:pt x="91" y="113"/>
                  </a:cubicBezTo>
                  <a:cubicBezTo>
                    <a:pt x="92" y="113"/>
                    <a:pt x="94" y="113"/>
                    <a:pt x="95" y="112"/>
                  </a:cubicBezTo>
                  <a:cubicBezTo>
                    <a:pt x="96" y="111"/>
                    <a:pt x="98" y="110"/>
                    <a:pt x="98" y="109"/>
                  </a:cubicBezTo>
                  <a:cubicBezTo>
                    <a:pt x="99" y="108"/>
                    <a:pt x="100" y="107"/>
                    <a:pt x="101" y="106"/>
                  </a:cubicBezTo>
                  <a:cubicBezTo>
                    <a:pt x="102" y="105"/>
                    <a:pt x="104" y="104"/>
                    <a:pt x="104" y="103"/>
                  </a:cubicBezTo>
                  <a:cubicBezTo>
                    <a:pt x="105" y="102"/>
                    <a:pt x="107" y="101"/>
                    <a:pt x="108" y="101"/>
                  </a:cubicBezTo>
                  <a:cubicBezTo>
                    <a:pt x="108" y="101"/>
                    <a:pt x="110" y="100"/>
                    <a:pt x="110" y="98"/>
                  </a:cubicBezTo>
                  <a:cubicBezTo>
                    <a:pt x="110" y="97"/>
                    <a:pt x="111" y="95"/>
                    <a:pt x="111" y="95"/>
                  </a:cubicBezTo>
                  <a:cubicBezTo>
                    <a:pt x="111" y="94"/>
                    <a:pt x="112" y="92"/>
                    <a:pt x="112" y="91"/>
                  </a:cubicBezTo>
                  <a:cubicBezTo>
                    <a:pt x="113" y="89"/>
                    <a:pt x="114" y="88"/>
                    <a:pt x="115" y="87"/>
                  </a:cubicBezTo>
                  <a:cubicBezTo>
                    <a:pt x="116" y="86"/>
                    <a:pt x="116" y="84"/>
                    <a:pt x="115" y="83"/>
                  </a:cubicBezTo>
                  <a:cubicBezTo>
                    <a:pt x="115" y="81"/>
                    <a:pt x="114" y="79"/>
                    <a:pt x="113" y="78"/>
                  </a:cubicBezTo>
                  <a:cubicBezTo>
                    <a:pt x="112" y="77"/>
                    <a:pt x="117" y="78"/>
                    <a:pt x="117" y="77"/>
                  </a:cubicBezTo>
                  <a:cubicBezTo>
                    <a:pt x="118" y="75"/>
                    <a:pt x="118" y="74"/>
                    <a:pt x="118" y="73"/>
                  </a:cubicBezTo>
                  <a:cubicBezTo>
                    <a:pt x="119" y="72"/>
                    <a:pt x="115" y="74"/>
                    <a:pt x="116" y="72"/>
                  </a:cubicBezTo>
                  <a:cubicBezTo>
                    <a:pt x="116" y="71"/>
                    <a:pt x="115" y="70"/>
                    <a:pt x="115" y="69"/>
                  </a:cubicBezTo>
                  <a:cubicBezTo>
                    <a:pt x="116" y="68"/>
                    <a:pt x="114" y="65"/>
                    <a:pt x="114" y="64"/>
                  </a:cubicBezTo>
                  <a:cubicBezTo>
                    <a:pt x="114" y="63"/>
                    <a:pt x="115" y="61"/>
                    <a:pt x="115" y="60"/>
                  </a:cubicBezTo>
                  <a:cubicBezTo>
                    <a:pt x="116" y="60"/>
                    <a:pt x="117" y="58"/>
                    <a:pt x="117" y="57"/>
                  </a:cubicBezTo>
                  <a:cubicBezTo>
                    <a:pt x="116" y="56"/>
                    <a:pt x="117" y="55"/>
                    <a:pt x="118" y="54"/>
                  </a:cubicBezTo>
                  <a:cubicBezTo>
                    <a:pt x="119" y="53"/>
                    <a:pt x="120" y="51"/>
                    <a:pt x="120" y="50"/>
                  </a:cubicBezTo>
                  <a:cubicBezTo>
                    <a:pt x="120" y="49"/>
                    <a:pt x="120" y="47"/>
                    <a:pt x="120" y="46"/>
                  </a:cubicBezTo>
                  <a:cubicBezTo>
                    <a:pt x="121" y="44"/>
                    <a:pt x="121" y="42"/>
                    <a:pt x="121" y="41"/>
                  </a:cubicBezTo>
                  <a:cubicBezTo>
                    <a:pt x="122" y="40"/>
                    <a:pt x="121" y="38"/>
                    <a:pt x="120" y="37"/>
                  </a:cubicBezTo>
                  <a:cubicBezTo>
                    <a:pt x="119" y="35"/>
                    <a:pt x="119" y="33"/>
                    <a:pt x="118" y="32"/>
                  </a:cubicBezTo>
                  <a:cubicBezTo>
                    <a:pt x="118" y="31"/>
                    <a:pt x="119" y="30"/>
                    <a:pt x="120" y="29"/>
                  </a:cubicBezTo>
                  <a:cubicBezTo>
                    <a:pt x="121" y="28"/>
                    <a:pt x="123" y="26"/>
                    <a:pt x="124" y="23"/>
                  </a:cubicBezTo>
                  <a:cubicBezTo>
                    <a:pt x="126" y="21"/>
                    <a:pt x="128" y="17"/>
                    <a:pt x="128" y="16"/>
                  </a:cubicBezTo>
                  <a:cubicBezTo>
                    <a:pt x="129" y="15"/>
                    <a:pt x="135" y="13"/>
                    <a:pt x="136" y="11"/>
                  </a:cubicBezTo>
                  <a:cubicBezTo>
                    <a:pt x="136" y="9"/>
                    <a:pt x="136" y="7"/>
                    <a:pt x="135" y="7"/>
                  </a:cubicBezTo>
                  <a:cubicBezTo>
                    <a:pt x="135" y="6"/>
                    <a:pt x="133" y="5"/>
                    <a:pt x="133" y="5"/>
                  </a:cubicBezTo>
                  <a:cubicBezTo>
                    <a:pt x="132" y="4"/>
                    <a:pt x="131" y="3"/>
                    <a:pt x="131" y="3"/>
                  </a:cubicBezTo>
                  <a:cubicBezTo>
                    <a:pt x="130" y="2"/>
                    <a:pt x="128" y="1"/>
                    <a:pt x="127" y="1"/>
                  </a:cubicBezTo>
                  <a:cubicBezTo>
                    <a:pt x="125" y="0"/>
                    <a:pt x="127" y="4"/>
                    <a:pt x="126" y="4"/>
                  </a:cubicBezTo>
                  <a:cubicBezTo>
                    <a:pt x="124" y="4"/>
                    <a:pt x="122" y="4"/>
                    <a:pt x="122" y="3"/>
                  </a:cubicBezTo>
                  <a:cubicBezTo>
                    <a:pt x="122" y="3"/>
                    <a:pt x="121" y="3"/>
                    <a:pt x="121" y="2"/>
                  </a:cubicBezTo>
                  <a:cubicBezTo>
                    <a:pt x="120" y="2"/>
                    <a:pt x="119" y="3"/>
                    <a:pt x="118" y="4"/>
                  </a:cubicBezTo>
                  <a:cubicBezTo>
                    <a:pt x="117" y="5"/>
                    <a:pt x="116" y="2"/>
                    <a:pt x="115" y="4"/>
                  </a:cubicBezTo>
                  <a:cubicBezTo>
                    <a:pt x="114" y="6"/>
                    <a:pt x="115" y="2"/>
                    <a:pt x="114" y="5"/>
                  </a:cubicBezTo>
                  <a:cubicBezTo>
                    <a:pt x="113" y="7"/>
                    <a:pt x="112" y="4"/>
                    <a:pt x="110" y="7"/>
                  </a:cubicBezTo>
                  <a:cubicBezTo>
                    <a:pt x="109" y="9"/>
                    <a:pt x="106" y="12"/>
                    <a:pt x="104" y="13"/>
                  </a:cubicBezTo>
                  <a:cubicBezTo>
                    <a:pt x="103" y="13"/>
                    <a:pt x="105" y="17"/>
                    <a:pt x="103" y="18"/>
                  </a:cubicBezTo>
                  <a:cubicBezTo>
                    <a:pt x="101" y="19"/>
                    <a:pt x="99" y="21"/>
                    <a:pt x="98" y="22"/>
                  </a:cubicBezTo>
                  <a:cubicBezTo>
                    <a:pt x="98" y="23"/>
                    <a:pt x="92" y="23"/>
                    <a:pt x="91" y="24"/>
                  </a:cubicBezTo>
                  <a:cubicBezTo>
                    <a:pt x="90" y="25"/>
                    <a:pt x="90" y="26"/>
                    <a:pt x="91" y="26"/>
                  </a:cubicBezTo>
                  <a:cubicBezTo>
                    <a:pt x="92" y="27"/>
                    <a:pt x="93" y="27"/>
                    <a:pt x="93" y="27"/>
                  </a:cubicBezTo>
                  <a:cubicBezTo>
                    <a:pt x="94" y="28"/>
                    <a:pt x="95" y="27"/>
                    <a:pt x="95" y="28"/>
                  </a:cubicBezTo>
                  <a:cubicBezTo>
                    <a:pt x="94" y="29"/>
                    <a:pt x="93" y="31"/>
                    <a:pt x="93" y="32"/>
                  </a:cubicBezTo>
                  <a:cubicBezTo>
                    <a:pt x="92" y="34"/>
                    <a:pt x="91" y="36"/>
                    <a:pt x="91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0" y="40"/>
                    <a:pt x="89" y="41"/>
                    <a:pt x="88" y="40"/>
                  </a:cubicBezTo>
                  <a:cubicBezTo>
                    <a:pt x="87" y="40"/>
                    <a:pt x="86" y="41"/>
                    <a:pt x="86" y="42"/>
                  </a:cubicBezTo>
                  <a:cubicBezTo>
                    <a:pt x="85" y="43"/>
                    <a:pt x="85" y="45"/>
                    <a:pt x="84" y="46"/>
                  </a:cubicBezTo>
                  <a:cubicBezTo>
                    <a:pt x="84" y="47"/>
                    <a:pt x="85" y="47"/>
                    <a:pt x="85" y="47"/>
                  </a:cubicBezTo>
                  <a:cubicBezTo>
                    <a:pt x="86" y="47"/>
                    <a:pt x="87" y="47"/>
                    <a:pt x="88" y="48"/>
                  </a:cubicBezTo>
                  <a:cubicBezTo>
                    <a:pt x="89" y="49"/>
                    <a:pt x="84" y="52"/>
                    <a:pt x="84" y="53"/>
                  </a:cubicBezTo>
                  <a:cubicBezTo>
                    <a:pt x="85" y="54"/>
                    <a:pt x="86" y="56"/>
                    <a:pt x="85" y="57"/>
                  </a:cubicBezTo>
                  <a:cubicBezTo>
                    <a:pt x="85" y="58"/>
                    <a:pt x="85" y="59"/>
                    <a:pt x="84" y="60"/>
                  </a:cubicBezTo>
                  <a:cubicBezTo>
                    <a:pt x="84" y="61"/>
                    <a:pt x="89" y="59"/>
                    <a:pt x="90" y="61"/>
                  </a:cubicBezTo>
                  <a:cubicBezTo>
                    <a:pt x="90" y="62"/>
                    <a:pt x="87" y="66"/>
                    <a:pt x="88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8" y="69"/>
                    <a:pt x="88" y="70"/>
                    <a:pt x="88" y="71"/>
                  </a:cubicBezTo>
                  <a:cubicBezTo>
                    <a:pt x="88" y="72"/>
                    <a:pt x="87" y="74"/>
                    <a:pt x="85" y="75"/>
                  </a:cubicBezTo>
                  <a:cubicBezTo>
                    <a:pt x="84" y="77"/>
                    <a:pt x="82" y="78"/>
                    <a:pt x="82" y="79"/>
                  </a:cubicBezTo>
                  <a:cubicBezTo>
                    <a:pt x="82" y="79"/>
                    <a:pt x="81" y="80"/>
                    <a:pt x="80" y="80"/>
                  </a:cubicBezTo>
                  <a:cubicBezTo>
                    <a:pt x="79" y="80"/>
                    <a:pt x="79" y="79"/>
                    <a:pt x="79" y="78"/>
                  </a:cubicBezTo>
                  <a:cubicBezTo>
                    <a:pt x="79" y="77"/>
                    <a:pt x="79" y="75"/>
                    <a:pt x="78" y="75"/>
                  </a:cubicBezTo>
                  <a:cubicBezTo>
                    <a:pt x="77" y="74"/>
                    <a:pt x="76" y="73"/>
                    <a:pt x="75" y="71"/>
                  </a:cubicBezTo>
                  <a:cubicBezTo>
                    <a:pt x="75" y="70"/>
                    <a:pt x="74" y="69"/>
                    <a:pt x="74" y="68"/>
                  </a:cubicBezTo>
                  <a:cubicBezTo>
                    <a:pt x="74" y="67"/>
                    <a:pt x="73" y="65"/>
                    <a:pt x="72" y="63"/>
                  </a:cubicBezTo>
                  <a:cubicBezTo>
                    <a:pt x="71" y="62"/>
                    <a:pt x="71" y="58"/>
                    <a:pt x="70" y="57"/>
                  </a:cubicBezTo>
                  <a:cubicBezTo>
                    <a:pt x="69" y="56"/>
                    <a:pt x="67" y="55"/>
                    <a:pt x="66" y="54"/>
                  </a:cubicBezTo>
                  <a:cubicBezTo>
                    <a:pt x="65" y="53"/>
                    <a:pt x="64" y="52"/>
                    <a:pt x="63" y="52"/>
                  </a:cubicBezTo>
                  <a:cubicBezTo>
                    <a:pt x="63" y="52"/>
                    <a:pt x="62" y="52"/>
                    <a:pt x="61" y="53"/>
                  </a:cubicBezTo>
                  <a:cubicBezTo>
                    <a:pt x="60" y="54"/>
                    <a:pt x="59" y="55"/>
                    <a:pt x="59" y="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sq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8" name="Freeform 305"/>
            <p:cNvSpPr>
              <a:spLocks/>
            </p:cNvSpPr>
            <p:nvPr/>
          </p:nvSpPr>
          <p:spPr bwMode="gray">
            <a:xfrm>
              <a:off x="4024157" y="1818329"/>
              <a:ext cx="59116" cy="48146"/>
            </a:xfrm>
            <a:custGeom>
              <a:avLst/>
              <a:gdLst>
                <a:gd name="T0" fmla="*/ 28 w 12"/>
                <a:gd name="T1" fmla="*/ 0 h 9"/>
                <a:gd name="T2" fmla="*/ 14 w 12"/>
                <a:gd name="T3" fmla="*/ 0 h 9"/>
                <a:gd name="T4" fmla="*/ 7 w 12"/>
                <a:gd name="T5" fmla="*/ 7 h 9"/>
                <a:gd name="T6" fmla="*/ 4 w 12"/>
                <a:gd name="T7" fmla="*/ 18 h 9"/>
                <a:gd name="T8" fmla="*/ 4 w 12"/>
                <a:gd name="T9" fmla="*/ 29 h 9"/>
                <a:gd name="T10" fmla="*/ 14 w 12"/>
                <a:gd name="T11" fmla="*/ 33 h 9"/>
                <a:gd name="T12" fmla="*/ 32 w 12"/>
                <a:gd name="T13" fmla="*/ 29 h 9"/>
                <a:gd name="T14" fmla="*/ 42 w 12"/>
                <a:gd name="T15" fmla="*/ 26 h 9"/>
                <a:gd name="T16" fmla="*/ 35 w 12"/>
                <a:gd name="T17" fmla="*/ 22 h 9"/>
                <a:gd name="T18" fmla="*/ 32 w 12"/>
                <a:gd name="T19" fmla="*/ 15 h 9"/>
                <a:gd name="T20" fmla="*/ 28 w 12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9"/>
                <a:gd name="T35" fmla="*/ 12 w 12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9">
                  <a:moveTo>
                    <a:pt x="8" y="0"/>
                  </a:moveTo>
                  <a:cubicBezTo>
                    <a:pt x="6" y="0"/>
                    <a:pt x="4" y="0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8"/>
                    <a:pt x="8" y="8"/>
                    <a:pt x="9" y="8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9" y="6"/>
                    <a:pt x="8" y="5"/>
                    <a:pt x="9" y="4"/>
                  </a:cubicBezTo>
                  <a:cubicBezTo>
                    <a:pt x="10" y="2"/>
                    <a:pt x="9" y="1"/>
                    <a:pt x="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sq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9" name="Freeform 313"/>
            <p:cNvSpPr>
              <a:spLocks/>
            </p:cNvSpPr>
            <p:nvPr/>
          </p:nvSpPr>
          <p:spPr bwMode="auto">
            <a:xfrm>
              <a:off x="4170853" y="1833648"/>
              <a:ext cx="28464" cy="13131"/>
            </a:xfrm>
            <a:custGeom>
              <a:avLst/>
              <a:gdLst>
                <a:gd name="T0" fmla="*/ 2147483647 w 7"/>
                <a:gd name="T1" fmla="*/ 2147483647 h 3"/>
                <a:gd name="T2" fmla="*/ 2147483647 w 7"/>
                <a:gd name="T3" fmla="*/ 2147483647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2147483647 w 7"/>
                <a:gd name="T9" fmla="*/ 0 h 3"/>
                <a:gd name="T10" fmla="*/ 2147483647 w 7"/>
                <a:gd name="T11" fmla="*/ 2147483647 h 3"/>
                <a:gd name="T12" fmla="*/ 2147483647 w 7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3"/>
                <a:gd name="T23" fmla="*/ 7 w 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3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3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Freeform 315"/>
            <p:cNvSpPr>
              <a:spLocks/>
            </p:cNvSpPr>
            <p:nvPr/>
          </p:nvSpPr>
          <p:spPr bwMode="auto">
            <a:xfrm>
              <a:off x="4129253" y="1868663"/>
              <a:ext cx="15326" cy="26262"/>
            </a:xfrm>
            <a:custGeom>
              <a:avLst/>
              <a:gdLst>
                <a:gd name="T0" fmla="*/ 0 w 4"/>
                <a:gd name="T1" fmla="*/ 2147483647 h 5"/>
                <a:gd name="T2" fmla="*/ 0 w 4"/>
                <a:gd name="T3" fmla="*/ 2147483647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0 w 4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1" name="Freeform 323"/>
            <p:cNvSpPr>
              <a:spLocks/>
            </p:cNvSpPr>
            <p:nvPr/>
          </p:nvSpPr>
          <p:spPr bwMode="auto">
            <a:xfrm>
              <a:off x="3842427" y="2446421"/>
              <a:ext cx="19706" cy="19697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0 w 4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2" name="Freeform 324"/>
            <p:cNvSpPr>
              <a:spLocks/>
            </p:cNvSpPr>
            <p:nvPr/>
          </p:nvSpPr>
          <p:spPr bwMode="auto">
            <a:xfrm>
              <a:off x="3875270" y="2466118"/>
              <a:ext cx="10947" cy="15319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3" name="Freeform 325"/>
            <p:cNvSpPr>
              <a:spLocks/>
            </p:cNvSpPr>
            <p:nvPr/>
          </p:nvSpPr>
          <p:spPr bwMode="auto">
            <a:xfrm>
              <a:off x="3886217" y="2463929"/>
              <a:ext cx="35032" cy="4377"/>
            </a:xfrm>
            <a:custGeom>
              <a:avLst/>
              <a:gdLst>
                <a:gd name="T0" fmla="*/ 2147483647 w 7"/>
                <a:gd name="T1" fmla="*/ 2147483647 h 2"/>
                <a:gd name="T2" fmla="*/ 2147483647 w 7"/>
                <a:gd name="T3" fmla="*/ 2147483647 h 2"/>
                <a:gd name="T4" fmla="*/ 2147483647 w 7"/>
                <a:gd name="T5" fmla="*/ 2147483647 h 2"/>
                <a:gd name="T6" fmla="*/ 2147483647 w 7"/>
                <a:gd name="T7" fmla="*/ 0 h 2"/>
                <a:gd name="T8" fmla="*/ 2147483647 w 7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"/>
                <a:gd name="T17" fmla="*/ 7 w 7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">
                  <a:moveTo>
                    <a:pt x="1" y="1"/>
                  </a:moveTo>
                  <a:cubicBezTo>
                    <a:pt x="1" y="2"/>
                    <a:pt x="3" y="2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gray">
            <a:xfrm>
              <a:off x="3899354" y="3790146"/>
              <a:ext cx="540808" cy="378607"/>
            </a:xfrm>
            <a:custGeom>
              <a:avLst/>
              <a:gdLst>
                <a:gd name="T0" fmla="*/ 390 w 117"/>
                <a:gd name="T1" fmla="*/ 107 h 76"/>
                <a:gd name="T2" fmla="*/ 383 w 117"/>
                <a:gd name="T3" fmla="*/ 93 h 76"/>
                <a:gd name="T4" fmla="*/ 383 w 117"/>
                <a:gd name="T5" fmla="*/ 79 h 76"/>
                <a:gd name="T6" fmla="*/ 370 w 117"/>
                <a:gd name="T7" fmla="*/ 57 h 76"/>
                <a:gd name="T8" fmla="*/ 353 w 117"/>
                <a:gd name="T9" fmla="*/ 39 h 76"/>
                <a:gd name="T10" fmla="*/ 336 w 117"/>
                <a:gd name="T11" fmla="*/ 25 h 76"/>
                <a:gd name="T12" fmla="*/ 316 w 117"/>
                <a:gd name="T13" fmla="*/ 7 h 76"/>
                <a:gd name="T14" fmla="*/ 305 w 117"/>
                <a:gd name="T15" fmla="*/ 11 h 76"/>
                <a:gd name="T16" fmla="*/ 282 w 117"/>
                <a:gd name="T17" fmla="*/ 21 h 76"/>
                <a:gd name="T18" fmla="*/ 254 w 117"/>
                <a:gd name="T19" fmla="*/ 25 h 76"/>
                <a:gd name="T20" fmla="*/ 241 w 117"/>
                <a:gd name="T21" fmla="*/ 36 h 76"/>
                <a:gd name="T22" fmla="*/ 224 w 117"/>
                <a:gd name="T23" fmla="*/ 36 h 76"/>
                <a:gd name="T24" fmla="*/ 207 w 117"/>
                <a:gd name="T25" fmla="*/ 68 h 76"/>
                <a:gd name="T26" fmla="*/ 180 w 117"/>
                <a:gd name="T27" fmla="*/ 43 h 76"/>
                <a:gd name="T28" fmla="*/ 176 w 117"/>
                <a:gd name="T29" fmla="*/ 36 h 76"/>
                <a:gd name="T30" fmla="*/ 159 w 117"/>
                <a:gd name="T31" fmla="*/ 18 h 76"/>
                <a:gd name="T32" fmla="*/ 143 w 117"/>
                <a:gd name="T33" fmla="*/ 0 h 76"/>
                <a:gd name="T34" fmla="*/ 112 w 117"/>
                <a:gd name="T35" fmla="*/ 14 h 76"/>
                <a:gd name="T36" fmla="*/ 85 w 117"/>
                <a:gd name="T37" fmla="*/ 29 h 76"/>
                <a:gd name="T38" fmla="*/ 58 w 117"/>
                <a:gd name="T39" fmla="*/ 32 h 76"/>
                <a:gd name="T40" fmla="*/ 34 w 117"/>
                <a:gd name="T41" fmla="*/ 39 h 76"/>
                <a:gd name="T42" fmla="*/ 7 w 117"/>
                <a:gd name="T43" fmla="*/ 39 h 76"/>
                <a:gd name="T44" fmla="*/ 20 w 117"/>
                <a:gd name="T45" fmla="*/ 86 h 76"/>
                <a:gd name="T46" fmla="*/ 48 w 117"/>
                <a:gd name="T47" fmla="*/ 175 h 76"/>
                <a:gd name="T48" fmla="*/ 64 w 117"/>
                <a:gd name="T49" fmla="*/ 233 h 76"/>
                <a:gd name="T50" fmla="*/ 98 w 117"/>
                <a:gd name="T51" fmla="*/ 222 h 76"/>
                <a:gd name="T52" fmla="*/ 119 w 117"/>
                <a:gd name="T53" fmla="*/ 225 h 76"/>
                <a:gd name="T54" fmla="*/ 139 w 117"/>
                <a:gd name="T55" fmla="*/ 251 h 76"/>
                <a:gd name="T56" fmla="*/ 166 w 117"/>
                <a:gd name="T57" fmla="*/ 254 h 76"/>
                <a:gd name="T58" fmla="*/ 214 w 117"/>
                <a:gd name="T59" fmla="*/ 247 h 76"/>
                <a:gd name="T60" fmla="*/ 251 w 117"/>
                <a:gd name="T61" fmla="*/ 272 h 76"/>
                <a:gd name="T62" fmla="*/ 275 w 117"/>
                <a:gd name="T63" fmla="*/ 261 h 76"/>
                <a:gd name="T64" fmla="*/ 254 w 117"/>
                <a:gd name="T65" fmla="*/ 240 h 76"/>
                <a:gd name="T66" fmla="*/ 268 w 117"/>
                <a:gd name="T67" fmla="*/ 229 h 76"/>
                <a:gd name="T68" fmla="*/ 295 w 117"/>
                <a:gd name="T69" fmla="*/ 218 h 76"/>
                <a:gd name="T70" fmla="*/ 319 w 117"/>
                <a:gd name="T71" fmla="*/ 208 h 76"/>
                <a:gd name="T72" fmla="*/ 343 w 117"/>
                <a:gd name="T73" fmla="*/ 183 h 76"/>
                <a:gd name="T74" fmla="*/ 360 w 117"/>
                <a:gd name="T75" fmla="*/ 179 h 76"/>
                <a:gd name="T76" fmla="*/ 380 w 117"/>
                <a:gd name="T77" fmla="*/ 172 h 76"/>
                <a:gd name="T78" fmla="*/ 377 w 117"/>
                <a:gd name="T79" fmla="*/ 150 h 76"/>
                <a:gd name="T80" fmla="*/ 397 w 117"/>
                <a:gd name="T81" fmla="*/ 132 h 76"/>
                <a:gd name="T82" fmla="*/ 394 w 117"/>
                <a:gd name="T83" fmla="*/ 115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7"/>
                <a:gd name="T127" fmla="*/ 0 h 76"/>
                <a:gd name="T128" fmla="*/ 117 w 117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7" h="76">
                  <a:moveTo>
                    <a:pt x="116" y="32"/>
                  </a:moveTo>
                  <a:cubicBezTo>
                    <a:pt x="116" y="31"/>
                    <a:pt x="116" y="30"/>
                    <a:pt x="115" y="30"/>
                  </a:cubicBezTo>
                  <a:cubicBezTo>
                    <a:pt x="114" y="29"/>
                    <a:pt x="113" y="28"/>
                    <a:pt x="112" y="28"/>
                  </a:cubicBezTo>
                  <a:cubicBezTo>
                    <a:pt x="112" y="27"/>
                    <a:pt x="112" y="26"/>
                    <a:pt x="113" y="26"/>
                  </a:cubicBezTo>
                  <a:cubicBezTo>
                    <a:pt x="113" y="25"/>
                    <a:pt x="114" y="24"/>
                    <a:pt x="115" y="23"/>
                  </a:cubicBezTo>
                  <a:cubicBezTo>
                    <a:pt x="115" y="22"/>
                    <a:pt x="115" y="22"/>
                    <a:pt x="113" y="22"/>
                  </a:cubicBezTo>
                  <a:cubicBezTo>
                    <a:pt x="112" y="22"/>
                    <a:pt x="111" y="21"/>
                    <a:pt x="110" y="20"/>
                  </a:cubicBezTo>
                  <a:cubicBezTo>
                    <a:pt x="110" y="19"/>
                    <a:pt x="109" y="18"/>
                    <a:pt x="109" y="16"/>
                  </a:cubicBezTo>
                  <a:cubicBezTo>
                    <a:pt x="108" y="15"/>
                    <a:pt x="107" y="14"/>
                    <a:pt x="107" y="13"/>
                  </a:cubicBezTo>
                  <a:cubicBezTo>
                    <a:pt x="106" y="12"/>
                    <a:pt x="105" y="11"/>
                    <a:pt x="104" y="11"/>
                  </a:cubicBezTo>
                  <a:cubicBezTo>
                    <a:pt x="103" y="10"/>
                    <a:pt x="102" y="9"/>
                    <a:pt x="101" y="8"/>
                  </a:cubicBezTo>
                  <a:cubicBezTo>
                    <a:pt x="101" y="7"/>
                    <a:pt x="100" y="7"/>
                    <a:pt x="99" y="7"/>
                  </a:cubicBezTo>
                  <a:cubicBezTo>
                    <a:pt x="98" y="7"/>
                    <a:pt x="97" y="5"/>
                    <a:pt x="96" y="4"/>
                  </a:cubicBezTo>
                  <a:cubicBezTo>
                    <a:pt x="96" y="3"/>
                    <a:pt x="94" y="2"/>
                    <a:pt x="93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1" y="2"/>
                    <a:pt x="90" y="3"/>
                  </a:cubicBezTo>
                  <a:cubicBezTo>
                    <a:pt x="89" y="3"/>
                    <a:pt x="87" y="4"/>
                    <a:pt x="86" y="5"/>
                  </a:cubicBezTo>
                  <a:cubicBezTo>
                    <a:pt x="86" y="6"/>
                    <a:pt x="84" y="6"/>
                    <a:pt x="83" y="6"/>
                  </a:cubicBezTo>
                  <a:cubicBezTo>
                    <a:pt x="82" y="6"/>
                    <a:pt x="80" y="6"/>
                    <a:pt x="79" y="6"/>
                  </a:cubicBezTo>
                  <a:cubicBezTo>
                    <a:pt x="78" y="7"/>
                    <a:pt x="76" y="7"/>
                    <a:pt x="75" y="7"/>
                  </a:cubicBezTo>
                  <a:cubicBezTo>
                    <a:pt x="74" y="7"/>
                    <a:pt x="73" y="8"/>
                    <a:pt x="72" y="9"/>
                  </a:cubicBezTo>
                  <a:cubicBezTo>
                    <a:pt x="72" y="10"/>
                    <a:pt x="71" y="11"/>
                    <a:pt x="71" y="10"/>
                  </a:cubicBezTo>
                  <a:cubicBezTo>
                    <a:pt x="71" y="9"/>
                    <a:pt x="70" y="8"/>
                    <a:pt x="70" y="8"/>
                  </a:cubicBezTo>
                  <a:cubicBezTo>
                    <a:pt x="69" y="8"/>
                    <a:pt x="68" y="9"/>
                    <a:pt x="66" y="10"/>
                  </a:cubicBezTo>
                  <a:cubicBezTo>
                    <a:pt x="65" y="11"/>
                    <a:pt x="63" y="14"/>
                    <a:pt x="63" y="16"/>
                  </a:cubicBezTo>
                  <a:cubicBezTo>
                    <a:pt x="62" y="17"/>
                    <a:pt x="61" y="19"/>
                    <a:pt x="61" y="19"/>
                  </a:cubicBezTo>
                  <a:cubicBezTo>
                    <a:pt x="60" y="18"/>
                    <a:pt x="58" y="17"/>
                    <a:pt x="58" y="16"/>
                  </a:cubicBezTo>
                  <a:cubicBezTo>
                    <a:pt x="57" y="14"/>
                    <a:pt x="55" y="12"/>
                    <a:pt x="53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2"/>
                    <a:pt x="52" y="11"/>
                    <a:pt x="52" y="10"/>
                  </a:cubicBezTo>
                  <a:cubicBezTo>
                    <a:pt x="52" y="9"/>
                    <a:pt x="52" y="8"/>
                    <a:pt x="51" y="8"/>
                  </a:cubicBezTo>
                  <a:cubicBezTo>
                    <a:pt x="50" y="7"/>
                    <a:pt x="49" y="6"/>
                    <a:pt x="47" y="5"/>
                  </a:cubicBezTo>
                  <a:cubicBezTo>
                    <a:pt x="46" y="4"/>
                    <a:pt x="44" y="2"/>
                    <a:pt x="44" y="1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1" y="1"/>
                    <a:pt x="40" y="2"/>
                    <a:pt x="38" y="2"/>
                  </a:cubicBezTo>
                  <a:cubicBezTo>
                    <a:pt x="37" y="2"/>
                    <a:pt x="35" y="3"/>
                    <a:pt x="33" y="4"/>
                  </a:cubicBezTo>
                  <a:cubicBezTo>
                    <a:pt x="32" y="5"/>
                    <a:pt x="30" y="6"/>
                    <a:pt x="29" y="6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4" y="9"/>
                    <a:pt x="23" y="9"/>
                    <a:pt x="22" y="9"/>
                  </a:cubicBezTo>
                  <a:cubicBezTo>
                    <a:pt x="21" y="9"/>
                    <a:pt x="19" y="9"/>
                    <a:pt x="17" y="9"/>
                  </a:cubicBezTo>
                  <a:cubicBezTo>
                    <a:pt x="15" y="9"/>
                    <a:pt x="13" y="10"/>
                    <a:pt x="12" y="10"/>
                  </a:cubicBezTo>
                  <a:cubicBezTo>
                    <a:pt x="12" y="11"/>
                    <a:pt x="10" y="11"/>
                    <a:pt x="10" y="11"/>
                  </a:cubicBezTo>
                  <a:cubicBezTo>
                    <a:pt x="9" y="11"/>
                    <a:pt x="7" y="10"/>
                    <a:pt x="6" y="10"/>
                  </a:cubicBezTo>
                  <a:cubicBezTo>
                    <a:pt x="5" y="9"/>
                    <a:pt x="3" y="10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2" y="17"/>
                    <a:pt x="5" y="21"/>
                    <a:pt x="6" y="24"/>
                  </a:cubicBezTo>
                  <a:cubicBezTo>
                    <a:pt x="7" y="28"/>
                    <a:pt x="9" y="34"/>
                    <a:pt x="10" y="38"/>
                  </a:cubicBezTo>
                  <a:cubicBezTo>
                    <a:pt x="11" y="41"/>
                    <a:pt x="13" y="47"/>
                    <a:pt x="14" y="49"/>
                  </a:cubicBezTo>
                  <a:cubicBezTo>
                    <a:pt x="15" y="52"/>
                    <a:pt x="17" y="56"/>
                    <a:pt x="17" y="58"/>
                  </a:cubicBezTo>
                  <a:cubicBezTo>
                    <a:pt x="18" y="61"/>
                    <a:pt x="19" y="64"/>
                    <a:pt x="19" y="65"/>
                  </a:cubicBezTo>
                  <a:cubicBezTo>
                    <a:pt x="20" y="67"/>
                    <a:pt x="22" y="67"/>
                    <a:pt x="24" y="66"/>
                  </a:cubicBezTo>
                  <a:cubicBezTo>
                    <a:pt x="26" y="65"/>
                    <a:pt x="28" y="63"/>
                    <a:pt x="29" y="62"/>
                  </a:cubicBezTo>
                  <a:cubicBezTo>
                    <a:pt x="30" y="61"/>
                    <a:pt x="31" y="60"/>
                    <a:pt x="32" y="60"/>
                  </a:cubicBezTo>
                  <a:cubicBezTo>
                    <a:pt x="33" y="60"/>
                    <a:pt x="34" y="61"/>
                    <a:pt x="35" y="63"/>
                  </a:cubicBezTo>
                  <a:cubicBezTo>
                    <a:pt x="36" y="64"/>
                    <a:pt x="38" y="66"/>
                    <a:pt x="38" y="66"/>
                  </a:cubicBezTo>
                  <a:cubicBezTo>
                    <a:pt x="39" y="67"/>
                    <a:pt x="40" y="68"/>
                    <a:pt x="41" y="70"/>
                  </a:cubicBezTo>
                  <a:cubicBezTo>
                    <a:pt x="41" y="71"/>
                    <a:pt x="42" y="72"/>
                    <a:pt x="43" y="72"/>
                  </a:cubicBezTo>
                  <a:cubicBezTo>
                    <a:pt x="44" y="71"/>
                    <a:pt x="47" y="71"/>
                    <a:pt x="49" y="71"/>
                  </a:cubicBezTo>
                  <a:cubicBezTo>
                    <a:pt x="51" y="72"/>
                    <a:pt x="55" y="71"/>
                    <a:pt x="57" y="71"/>
                  </a:cubicBezTo>
                  <a:cubicBezTo>
                    <a:pt x="59" y="70"/>
                    <a:pt x="62" y="69"/>
                    <a:pt x="63" y="69"/>
                  </a:cubicBezTo>
                  <a:cubicBezTo>
                    <a:pt x="65" y="68"/>
                    <a:pt x="67" y="69"/>
                    <a:pt x="69" y="70"/>
                  </a:cubicBezTo>
                  <a:cubicBezTo>
                    <a:pt x="71" y="72"/>
                    <a:pt x="73" y="74"/>
                    <a:pt x="74" y="76"/>
                  </a:cubicBezTo>
                  <a:cubicBezTo>
                    <a:pt x="74" y="76"/>
                    <a:pt x="75" y="76"/>
                    <a:pt x="77" y="76"/>
                  </a:cubicBezTo>
                  <a:cubicBezTo>
                    <a:pt x="79" y="76"/>
                    <a:pt x="81" y="74"/>
                    <a:pt x="81" y="73"/>
                  </a:cubicBezTo>
                  <a:cubicBezTo>
                    <a:pt x="82" y="72"/>
                    <a:pt x="81" y="70"/>
                    <a:pt x="79" y="69"/>
                  </a:cubicBezTo>
                  <a:cubicBezTo>
                    <a:pt x="77" y="69"/>
                    <a:pt x="75" y="68"/>
                    <a:pt x="75" y="67"/>
                  </a:cubicBezTo>
                  <a:cubicBezTo>
                    <a:pt x="75" y="67"/>
                    <a:pt x="75" y="66"/>
                    <a:pt x="76" y="65"/>
                  </a:cubicBezTo>
                  <a:cubicBezTo>
                    <a:pt x="77" y="64"/>
                    <a:pt x="78" y="64"/>
                    <a:pt x="79" y="64"/>
                  </a:cubicBezTo>
                  <a:cubicBezTo>
                    <a:pt x="80" y="64"/>
                    <a:pt x="82" y="63"/>
                    <a:pt x="83" y="63"/>
                  </a:cubicBezTo>
                  <a:cubicBezTo>
                    <a:pt x="84" y="62"/>
                    <a:pt x="86" y="61"/>
                    <a:pt x="87" y="61"/>
                  </a:cubicBezTo>
                  <a:cubicBezTo>
                    <a:pt x="88" y="60"/>
                    <a:pt x="90" y="60"/>
                    <a:pt x="91" y="60"/>
                  </a:cubicBezTo>
                  <a:cubicBezTo>
                    <a:pt x="92" y="60"/>
                    <a:pt x="93" y="59"/>
                    <a:pt x="94" y="58"/>
                  </a:cubicBezTo>
                  <a:cubicBezTo>
                    <a:pt x="96" y="57"/>
                    <a:pt x="97" y="55"/>
                    <a:pt x="98" y="54"/>
                  </a:cubicBezTo>
                  <a:cubicBezTo>
                    <a:pt x="99" y="54"/>
                    <a:pt x="100" y="52"/>
                    <a:pt x="101" y="51"/>
                  </a:cubicBezTo>
                  <a:cubicBezTo>
                    <a:pt x="102" y="50"/>
                    <a:pt x="103" y="50"/>
                    <a:pt x="104" y="50"/>
                  </a:cubicBezTo>
                  <a:cubicBezTo>
                    <a:pt x="105" y="51"/>
                    <a:pt x="106" y="51"/>
                    <a:pt x="106" y="50"/>
                  </a:cubicBezTo>
                  <a:cubicBezTo>
                    <a:pt x="107" y="50"/>
                    <a:pt x="108" y="50"/>
                    <a:pt x="110" y="50"/>
                  </a:cubicBezTo>
                  <a:cubicBezTo>
                    <a:pt x="111" y="50"/>
                    <a:pt x="112" y="49"/>
                    <a:pt x="112" y="48"/>
                  </a:cubicBezTo>
                  <a:cubicBezTo>
                    <a:pt x="112" y="46"/>
                    <a:pt x="112" y="45"/>
                    <a:pt x="111" y="44"/>
                  </a:cubicBezTo>
                  <a:cubicBezTo>
                    <a:pt x="111" y="44"/>
                    <a:pt x="110" y="42"/>
                    <a:pt x="111" y="42"/>
                  </a:cubicBezTo>
                  <a:cubicBezTo>
                    <a:pt x="111" y="41"/>
                    <a:pt x="113" y="40"/>
                    <a:pt x="114" y="39"/>
                  </a:cubicBezTo>
                  <a:cubicBezTo>
                    <a:pt x="116" y="38"/>
                    <a:pt x="117" y="37"/>
                    <a:pt x="117" y="37"/>
                  </a:cubicBezTo>
                  <a:cubicBezTo>
                    <a:pt x="117" y="37"/>
                    <a:pt x="117" y="37"/>
                    <a:pt x="116" y="36"/>
                  </a:cubicBezTo>
                  <a:cubicBezTo>
                    <a:pt x="116" y="35"/>
                    <a:pt x="115" y="33"/>
                    <a:pt x="116" y="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5" name="Freeform 194"/>
            <p:cNvSpPr>
              <a:spLocks/>
            </p:cNvSpPr>
            <p:nvPr/>
          </p:nvSpPr>
          <p:spPr bwMode="gray">
            <a:xfrm>
              <a:off x="4223401" y="1395952"/>
              <a:ext cx="1151679" cy="2665564"/>
            </a:xfrm>
            <a:custGeom>
              <a:avLst/>
              <a:gdLst>
                <a:gd name="T0" fmla="*/ 758 w 249"/>
                <a:gd name="T1" fmla="*/ 933 h 536"/>
                <a:gd name="T2" fmla="*/ 741 w 249"/>
                <a:gd name="T3" fmla="*/ 829 h 536"/>
                <a:gd name="T4" fmla="*/ 725 w 249"/>
                <a:gd name="T5" fmla="*/ 661 h 536"/>
                <a:gd name="T6" fmla="*/ 741 w 249"/>
                <a:gd name="T7" fmla="*/ 565 h 536"/>
                <a:gd name="T8" fmla="*/ 779 w 249"/>
                <a:gd name="T9" fmla="*/ 475 h 536"/>
                <a:gd name="T10" fmla="*/ 758 w 249"/>
                <a:gd name="T11" fmla="*/ 365 h 536"/>
                <a:gd name="T12" fmla="*/ 714 w 249"/>
                <a:gd name="T13" fmla="*/ 286 h 536"/>
                <a:gd name="T14" fmla="*/ 670 w 249"/>
                <a:gd name="T15" fmla="*/ 311 h 536"/>
                <a:gd name="T16" fmla="*/ 609 w 249"/>
                <a:gd name="T17" fmla="*/ 361 h 536"/>
                <a:gd name="T18" fmla="*/ 670 w 249"/>
                <a:gd name="T19" fmla="*/ 250 h 536"/>
                <a:gd name="T20" fmla="*/ 725 w 249"/>
                <a:gd name="T21" fmla="*/ 136 h 536"/>
                <a:gd name="T22" fmla="*/ 697 w 249"/>
                <a:gd name="T23" fmla="*/ 71 h 536"/>
                <a:gd name="T24" fmla="*/ 657 w 249"/>
                <a:gd name="T25" fmla="*/ 46 h 536"/>
                <a:gd name="T26" fmla="*/ 569 w 249"/>
                <a:gd name="T27" fmla="*/ 79 h 536"/>
                <a:gd name="T28" fmla="*/ 525 w 249"/>
                <a:gd name="T29" fmla="*/ 39 h 536"/>
                <a:gd name="T30" fmla="*/ 477 w 249"/>
                <a:gd name="T31" fmla="*/ 39 h 536"/>
                <a:gd name="T32" fmla="*/ 477 w 249"/>
                <a:gd name="T33" fmla="*/ 132 h 536"/>
                <a:gd name="T34" fmla="*/ 386 w 249"/>
                <a:gd name="T35" fmla="*/ 150 h 536"/>
                <a:gd name="T36" fmla="*/ 335 w 249"/>
                <a:gd name="T37" fmla="*/ 164 h 536"/>
                <a:gd name="T38" fmla="*/ 291 w 249"/>
                <a:gd name="T39" fmla="*/ 182 h 536"/>
                <a:gd name="T40" fmla="*/ 227 w 249"/>
                <a:gd name="T41" fmla="*/ 222 h 536"/>
                <a:gd name="T42" fmla="*/ 213 w 249"/>
                <a:gd name="T43" fmla="*/ 272 h 536"/>
                <a:gd name="T44" fmla="*/ 203 w 249"/>
                <a:gd name="T45" fmla="*/ 304 h 536"/>
                <a:gd name="T46" fmla="*/ 146 w 249"/>
                <a:gd name="T47" fmla="*/ 325 h 536"/>
                <a:gd name="T48" fmla="*/ 115 w 249"/>
                <a:gd name="T49" fmla="*/ 382 h 536"/>
                <a:gd name="T50" fmla="*/ 118 w 249"/>
                <a:gd name="T51" fmla="*/ 454 h 536"/>
                <a:gd name="T52" fmla="*/ 135 w 249"/>
                <a:gd name="T53" fmla="*/ 518 h 536"/>
                <a:gd name="T54" fmla="*/ 149 w 249"/>
                <a:gd name="T55" fmla="*/ 608 h 536"/>
                <a:gd name="T56" fmla="*/ 139 w 249"/>
                <a:gd name="T57" fmla="*/ 615 h 536"/>
                <a:gd name="T58" fmla="*/ 105 w 249"/>
                <a:gd name="T59" fmla="*/ 540 h 536"/>
                <a:gd name="T60" fmla="*/ 88 w 249"/>
                <a:gd name="T61" fmla="*/ 536 h 536"/>
                <a:gd name="T62" fmla="*/ 98 w 249"/>
                <a:gd name="T63" fmla="*/ 468 h 536"/>
                <a:gd name="T64" fmla="*/ 54 w 249"/>
                <a:gd name="T65" fmla="*/ 440 h 536"/>
                <a:gd name="T66" fmla="*/ 51 w 249"/>
                <a:gd name="T67" fmla="*/ 533 h 536"/>
                <a:gd name="T68" fmla="*/ 24 w 249"/>
                <a:gd name="T69" fmla="*/ 647 h 536"/>
                <a:gd name="T70" fmla="*/ 78 w 249"/>
                <a:gd name="T71" fmla="*/ 715 h 536"/>
                <a:gd name="T72" fmla="*/ 61 w 249"/>
                <a:gd name="T73" fmla="*/ 811 h 536"/>
                <a:gd name="T74" fmla="*/ 108 w 249"/>
                <a:gd name="T75" fmla="*/ 929 h 536"/>
                <a:gd name="T76" fmla="*/ 149 w 249"/>
                <a:gd name="T77" fmla="*/ 1001 h 536"/>
                <a:gd name="T78" fmla="*/ 135 w 249"/>
                <a:gd name="T79" fmla="*/ 1101 h 536"/>
                <a:gd name="T80" fmla="*/ 122 w 249"/>
                <a:gd name="T81" fmla="*/ 1212 h 536"/>
                <a:gd name="T82" fmla="*/ 91 w 249"/>
                <a:gd name="T83" fmla="*/ 1337 h 536"/>
                <a:gd name="T84" fmla="*/ 223 w 249"/>
                <a:gd name="T85" fmla="*/ 1391 h 536"/>
                <a:gd name="T86" fmla="*/ 247 w 249"/>
                <a:gd name="T87" fmla="*/ 1508 h 536"/>
                <a:gd name="T88" fmla="*/ 223 w 249"/>
                <a:gd name="T89" fmla="*/ 1584 h 536"/>
                <a:gd name="T90" fmla="*/ 244 w 249"/>
                <a:gd name="T91" fmla="*/ 1676 h 536"/>
                <a:gd name="T92" fmla="*/ 315 w 249"/>
                <a:gd name="T93" fmla="*/ 1705 h 536"/>
                <a:gd name="T94" fmla="*/ 339 w 249"/>
                <a:gd name="T95" fmla="*/ 1834 h 536"/>
                <a:gd name="T96" fmla="*/ 325 w 249"/>
                <a:gd name="T97" fmla="*/ 1912 h 536"/>
                <a:gd name="T98" fmla="*/ 444 w 249"/>
                <a:gd name="T99" fmla="*/ 1866 h 536"/>
                <a:gd name="T100" fmla="*/ 528 w 249"/>
                <a:gd name="T101" fmla="*/ 1791 h 536"/>
                <a:gd name="T102" fmla="*/ 521 w 249"/>
                <a:gd name="T103" fmla="*/ 1737 h 536"/>
                <a:gd name="T104" fmla="*/ 552 w 249"/>
                <a:gd name="T105" fmla="*/ 1648 h 536"/>
                <a:gd name="T106" fmla="*/ 579 w 249"/>
                <a:gd name="T107" fmla="*/ 1555 h 536"/>
                <a:gd name="T108" fmla="*/ 620 w 249"/>
                <a:gd name="T109" fmla="*/ 1473 h 536"/>
                <a:gd name="T110" fmla="*/ 687 w 249"/>
                <a:gd name="T111" fmla="*/ 1466 h 536"/>
                <a:gd name="T112" fmla="*/ 731 w 249"/>
                <a:gd name="T113" fmla="*/ 1376 h 536"/>
                <a:gd name="T114" fmla="*/ 782 w 249"/>
                <a:gd name="T115" fmla="*/ 1373 h 536"/>
                <a:gd name="T116" fmla="*/ 829 w 249"/>
                <a:gd name="T117" fmla="*/ 1340 h 536"/>
                <a:gd name="T118" fmla="*/ 813 w 249"/>
                <a:gd name="T119" fmla="*/ 1258 h 536"/>
                <a:gd name="T120" fmla="*/ 782 w 249"/>
                <a:gd name="T121" fmla="*/ 1187 h 536"/>
                <a:gd name="T122" fmla="*/ 799 w 249"/>
                <a:gd name="T123" fmla="*/ 1065 h 536"/>
                <a:gd name="T124" fmla="*/ 802 w 249"/>
                <a:gd name="T125" fmla="*/ 990 h 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9"/>
                <a:gd name="T190" fmla="*/ 0 h 536"/>
                <a:gd name="T191" fmla="*/ 249 w 249"/>
                <a:gd name="T192" fmla="*/ 536 h 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9" h="536">
                  <a:moveTo>
                    <a:pt x="248" y="268"/>
                  </a:moveTo>
                  <a:cubicBezTo>
                    <a:pt x="248" y="268"/>
                    <a:pt x="247" y="268"/>
                    <a:pt x="246" y="268"/>
                  </a:cubicBezTo>
                  <a:cubicBezTo>
                    <a:pt x="245" y="269"/>
                    <a:pt x="243" y="269"/>
                    <a:pt x="242" y="269"/>
                  </a:cubicBezTo>
                  <a:cubicBezTo>
                    <a:pt x="241" y="270"/>
                    <a:pt x="239" y="269"/>
                    <a:pt x="236" y="268"/>
                  </a:cubicBezTo>
                  <a:cubicBezTo>
                    <a:pt x="234" y="268"/>
                    <a:pt x="231" y="267"/>
                    <a:pt x="229" y="268"/>
                  </a:cubicBezTo>
                  <a:cubicBezTo>
                    <a:pt x="228" y="268"/>
                    <a:pt x="226" y="268"/>
                    <a:pt x="225" y="268"/>
                  </a:cubicBezTo>
                  <a:cubicBezTo>
                    <a:pt x="224" y="268"/>
                    <a:pt x="223" y="267"/>
                    <a:pt x="223" y="266"/>
                  </a:cubicBezTo>
                  <a:cubicBezTo>
                    <a:pt x="223" y="265"/>
                    <a:pt x="224" y="263"/>
                    <a:pt x="224" y="261"/>
                  </a:cubicBezTo>
                  <a:cubicBezTo>
                    <a:pt x="224" y="260"/>
                    <a:pt x="224" y="259"/>
                    <a:pt x="224" y="258"/>
                  </a:cubicBezTo>
                  <a:cubicBezTo>
                    <a:pt x="224" y="258"/>
                    <a:pt x="224" y="256"/>
                    <a:pt x="225" y="255"/>
                  </a:cubicBezTo>
                  <a:cubicBezTo>
                    <a:pt x="226" y="254"/>
                    <a:pt x="227" y="252"/>
                    <a:pt x="228" y="250"/>
                  </a:cubicBezTo>
                  <a:cubicBezTo>
                    <a:pt x="229" y="249"/>
                    <a:pt x="229" y="248"/>
                    <a:pt x="228" y="247"/>
                  </a:cubicBezTo>
                  <a:cubicBezTo>
                    <a:pt x="228" y="246"/>
                    <a:pt x="226" y="244"/>
                    <a:pt x="226" y="243"/>
                  </a:cubicBezTo>
                  <a:cubicBezTo>
                    <a:pt x="225" y="242"/>
                    <a:pt x="224" y="240"/>
                    <a:pt x="224" y="239"/>
                  </a:cubicBezTo>
                  <a:cubicBezTo>
                    <a:pt x="224" y="237"/>
                    <a:pt x="223" y="236"/>
                    <a:pt x="221" y="235"/>
                  </a:cubicBezTo>
                  <a:cubicBezTo>
                    <a:pt x="220" y="234"/>
                    <a:pt x="219" y="233"/>
                    <a:pt x="219" y="232"/>
                  </a:cubicBezTo>
                  <a:cubicBezTo>
                    <a:pt x="218" y="231"/>
                    <a:pt x="218" y="230"/>
                    <a:pt x="219" y="229"/>
                  </a:cubicBezTo>
                  <a:cubicBezTo>
                    <a:pt x="219" y="228"/>
                    <a:pt x="219" y="227"/>
                    <a:pt x="219" y="225"/>
                  </a:cubicBezTo>
                  <a:cubicBezTo>
                    <a:pt x="218" y="223"/>
                    <a:pt x="217" y="222"/>
                    <a:pt x="215" y="221"/>
                  </a:cubicBezTo>
                  <a:cubicBezTo>
                    <a:pt x="213" y="220"/>
                    <a:pt x="212" y="218"/>
                    <a:pt x="214" y="216"/>
                  </a:cubicBezTo>
                  <a:cubicBezTo>
                    <a:pt x="215" y="215"/>
                    <a:pt x="216" y="213"/>
                    <a:pt x="217" y="213"/>
                  </a:cubicBezTo>
                  <a:cubicBezTo>
                    <a:pt x="218" y="213"/>
                    <a:pt x="219" y="210"/>
                    <a:pt x="218" y="207"/>
                  </a:cubicBezTo>
                  <a:cubicBezTo>
                    <a:pt x="218" y="204"/>
                    <a:pt x="217" y="198"/>
                    <a:pt x="216" y="195"/>
                  </a:cubicBezTo>
                  <a:cubicBezTo>
                    <a:pt x="215" y="192"/>
                    <a:pt x="214" y="187"/>
                    <a:pt x="214" y="185"/>
                  </a:cubicBezTo>
                  <a:cubicBezTo>
                    <a:pt x="213" y="182"/>
                    <a:pt x="211" y="178"/>
                    <a:pt x="208" y="175"/>
                  </a:cubicBezTo>
                  <a:cubicBezTo>
                    <a:pt x="206" y="173"/>
                    <a:pt x="204" y="170"/>
                    <a:pt x="204" y="169"/>
                  </a:cubicBezTo>
                  <a:cubicBezTo>
                    <a:pt x="204" y="168"/>
                    <a:pt x="204" y="167"/>
                    <a:pt x="204" y="167"/>
                  </a:cubicBezTo>
                  <a:cubicBezTo>
                    <a:pt x="204" y="167"/>
                    <a:pt x="205" y="167"/>
                    <a:pt x="206" y="167"/>
                  </a:cubicBezTo>
                  <a:cubicBezTo>
                    <a:pt x="207" y="167"/>
                    <a:pt x="208" y="166"/>
                    <a:pt x="209" y="165"/>
                  </a:cubicBezTo>
                  <a:cubicBezTo>
                    <a:pt x="210" y="164"/>
                    <a:pt x="212" y="163"/>
                    <a:pt x="214" y="162"/>
                  </a:cubicBezTo>
                  <a:cubicBezTo>
                    <a:pt x="215" y="161"/>
                    <a:pt x="216" y="160"/>
                    <a:pt x="216" y="159"/>
                  </a:cubicBezTo>
                  <a:cubicBezTo>
                    <a:pt x="217" y="159"/>
                    <a:pt x="217" y="158"/>
                    <a:pt x="219" y="158"/>
                  </a:cubicBezTo>
                  <a:cubicBezTo>
                    <a:pt x="220" y="157"/>
                    <a:pt x="221" y="157"/>
                    <a:pt x="222" y="157"/>
                  </a:cubicBezTo>
                  <a:cubicBezTo>
                    <a:pt x="223" y="157"/>
                    <a:pt x="225" y="156"/>
                    <a:pt x="225" y="155"/>
                  </a:cubicBezTo>
                  <a:cubicBezTo>
                    <a:pt x="225" y="154"/>
                    <a:pt x="225" y="152"/>
                    <a:pt x="224" y="151"/>
                  </a:cubicBezTo>
                  <a:cubicBezTo>
                    <a:pt x="223" y="149"/>
                    <a:pt x="223" y="147"/>
                    <a:pt x="223" y="146"/>
                  </a:cubicBezTo>
                  <a:cubicBezTo>
                    <a:pt x="224" y="145"/>
                    <a:pt x="225" y="143"/>
                    <a:pt x="226" y="143"/>
                  </a:cubicBezTo>
                  <a:cubicBezTo>
                    <a:pt x="227" y="142"/>
                    <a:pt x="227" y="141"/>
                    <a:pt x="227" y="140"/>
                  </a:cubicBezTo>
                  <a:cubicBezTo>
                    <a:pt x="226" y="140"/>
                    <a:pt x="226" y="138"/>
                    <a:pt x="227" y="137"/>
                  </a:cubicBezTo>
                  <a:cubicBezTo>
                    <a:pt x="228" y="135"/>
                    <a:pt x="229" y="134"/>
                    <a:pt x="230" y="133"/>
                  </a:cubicBezTo>
                  <a:cubicBezTo>
                    <a:pt x="232" y="132"/>
                    <a:pt x="234" y="130"/>
                    <a:pt x="235" y="129"/>
                  </a:cubicBezTo>
                  <a:cubicBezTo>
                    <a:pt x="236" y="128"/>
                    <a:pt x="237" y="126"/>
                    <a:pt x="238" y="126"/>
                  </a:cubicBezTo>
                  <a:cubicBezTo>
                    <a:pt x="239" y="125"/>
                    <a:pt x="239" y="124"/>
                    <a:pt x="239" y="123"/>
                  </a:cubicBezTo>
                  <a:cubicBezTo>
                    <a:pt x="239" y="121"/>
                    <a:pt x="238" y="120"/>
                    <a:pt x="237" y="120"/>
                  </a:cubicBezTo>
                  <a:cubicBezTo>
                    <a:pt x="235" y="120"/>
                    <a:pt x="233" y="118"/>
                    <a:pt x="233" y="117"/>
                  </a:cubicBezTo>
                  <a:cubicBezTo>
                    <a:pt x="232" y="116"/>
                    <a:pt x="231" y="113"/>
                    <a:pt x="230" y="110"/>
                  </a:cubicBezTo>
                  <a:cubicBezTo>
                    <a:pt x="229" y="107"/>
                    <a:pt x="228" y="104"/>
                    <a:pt x="227" y="104"/>
                  </a:cubicBezTo>
                  <a:cubicBezTo>
                    <a:pt x="227" y="103"/>
                    <a:pt x="225" y="102"/>
                    <a:pt x="224" y="102"/>
                  </a:cubicBezTo>
                  <a:cubicBezTo>
                    <a:pt x="222" y="102"/>
                    <a:pt x="221" y="101"/>
                    <a:pt x="221" y="100"/>
                  </a:cubicBezTo>
                  <a:cubicBezTo>
                    <a:pt x="221" y="98"/>
                    <a:pt x="221" y="97"/>
                    <a:pt x="220" y="97"/>
                  </a:cubicBezTo>
                  <a:cubicBezTo>
                    <a:pt x="220" y="97"/>
                    <a:pt x="218" y="96"/>
                    <a:pt x="217" y="96"/>
                  </a:cubicBezTo>
                  <a:cubicBezTo>
                    <a:pt x="216" y="95"/>
                    <a:pt x="215" y="93"/>
                    <a:pt x="215" y="92"/>
                  </a:cubicBezTo>
                  <a:cubicBezTo>
                    <a:pt x="215" y="90"/>
                    <a:pt x="215" y="88"/>
                    <a:pt x="215" y="87"/>
                  </a:cubicBezTo>
                  <a:cubicBezTo>
                    <a:pt x="215" y="86"/>
                    <a:pt x="214" y="86"/>
                    <a:pt x="213" y="86"/>
                  </a:cubicBezTo>
                  <a:cubicBezTo>
                    <a:pt x="213" y="86"/>
                    <a:pt x="211" y="85"/>
                    <a:pt x="211" y="84"/>
                  </a:cubicBezTo>
                  <a:cubicBezTo>
                    <a:pt x="210" y="84"/>
                    <a:pt x="210" y="82"/>
                    <a:pt x="211" y="80"/>
                  </a:cubicBezTo>
                  <a:cubicBezTo>
                    <a:pt x="212" y="78"/>
                    <a:pt x="212" y="76"/>
                    <a:pt x="211" y="75"/>
                  </a:cubicBezTo>
                  <a:cubicBezTo>
                    <a:pt x="210" y="75"/>
                    <a:pt x="210" y="75"/>
                    <a:pt x="210" y="74"/>
                  </a:cubicBezTo>
                  <a:cubicBezTo>
                    <a:pt x="210" y="75"/>
                    <a:pt x="210" y="75"/>
                    <a:pt x="210" y="76"/>
                  </a:cubicBezTo>
                  <a:cubicBezTo>
                    <a:pt x="209" y="77"/>
                    <a:pt x="208" y="78"/>
                    <a:pt x="208" y="79"/>
                  </a:cubicBezTo>
                  <a:cubicBezTo>
                    <a:pt x="207" y="79"/>
                    <a:pt x="206" y="80"/>
                    <a:pt x="205" y="81"/>
                  </a:cubicBezTo>
                  <a:cubicBezTo>
                    <a:pt x="204" y="81"/>
                    <a:pt x="203" y="82"/>
                    <a:pt x="202" y="82"/>
                  </a:cubicBezTo>
                  <a:cubicBezTo>
                    <a:pt x="202" y="82"/>
                    <a:pt x="201" y="83"/>
                    <a:pt x="200" y="84"/>
                  </a:cubicBezTo>
                  <a:cubicBezTo>
                    <a:pt x="200" y="85"/>
                    <a:pt x="199" y="87"/>
                    <a:pt x="198" y="87"/>
                  </a:cubicBezTo>
                  <a:cubicBezTo>
                    <a:pt x="197" y="87"/>
                    <a:pt x="196" y="88"/>
                    <a:pt x="196" y="88"/>
                  </a:cubicBezTo>
                  <a:cubicBezTo>
                    <a:pt x="196" y="89"/>
                    <a:pt x="195" y="90"/>
                    <a:pt x="195" y="90"/>
                  </a:cubicBezTo>
                  <a:cubicBezTo>
                    <a:pt x="194" y="91"/>
                    <a:pt x="192" y="92"/>
                    <a:pt x="191" y="92"/>
                  </a:cubicBezTo>
                  <a:cubicBezTo>
                    <a:pt x="190" y="92"/>
                    <a:pt x="188" y="93"/>
                    <a:pt x="187" y="93"/>
                  </a:cubicBezTo>
                  <a:cubicBezTo>
                    <a:pt x="186" y="93"/>
                    <a:pt x="185" y="95"/>
                    <a:pt x="185" y="96"/>
                  </a:cubicBezTo>
                  <a:cubicBezTo>
                    <a:pt x="185" y="97"/>
                    <a:pt x="184" y="99"/>
                    <a:pt x="183" y="101"/>
                  </a:cubicBezTo>
                  <a:cubicBezTo>
                    <a:pt x="182" y="102"/>
                    <a:pt x="181" y="103"/>
                    <a:pt x="180" y="103"/>
                  </a:cubicBezTo>
                  <a:cubicBezTo>
                    <a:pt x="179" y="103"/>
                    <a:pt x="179" y="102"/>
                    <a:pt x="180" y="101"/>
                  </a:cubicBezTo>
                  <a:cubicBezTo>
                    <a:pt x="181" y="100"/>
                    <a:pt x="181" y="99"/>
                    <a:pt x="182" y="98"/>
                  </a:cubicBezTo>
                  <a:cubicBezTo>
                    <a:pt x="182" y="97"/>
                    <a:pt x="183" y="95"/>
                    <a:pt x="183" y="94"/>
                  </a:cubicBezTo>
                  <a:cubicBezTo>
                    <a:pt x="183" y="92"/>
                    <a:pt x="184" y="91"/>
                    <a:pt x="185" y="90"/>
                  </a:cubicBezTo>
                  <a:cubicBezTo>
                    <a:pt x="186" y="89"/>
                    <a:pt x="187" y="88"/>
                    <a:pt x="187" y="86"/>
                  </a:cubicBezTo>
                  <a:cubicBezTo>
                    <a:pt x="187" y="84"/>
                    <a:pt x="188" y="83"/>
                    <a:pt x="189" y="82"/>
                  </a:cubicBezTo>
                  <a:cubicBezTo>
                    <a:pt x="191" y="82"/>
                    <a:pt x="192" y="81"/>
                    <a:pt x="192" y="80"/>
                  </a:cubicBezTo>
                  <a:cubicBezTo>
                    <a:pt x="193" y="80"/>
                    <a:pt x="194" y="78"/>
                    <a:pt x="194" y="77"/>
                  </a:cubicBezTo>
                  <a:cubicBezTo>
                    <a:pt x="195" y="76"/>
                    <a:pt x="197" y="72"/>
                    <a:pt x="198" y="70"/>
                  </a:cubicBezTo>
                  <a:cubicBezTo>
                    <a:pt x="200" y="67"/>
                    <a:pt x="201" y="65"/>
                    <a:pt x="200" y="65"/>
                  </a:cubicBezTo>
                  <a:cubicBezTo>
                    <a:pt x="199" y="65"/>
                    <a:pt x="200" y="64"/>
                    <a:pt x="201" y="62"/>
                  </a:cubicBezTo>
                  <a:cubicBezTo>
                    <a:pt x="203" y="61"/>
                    <a:pt x="204" y="58"/>
                    <a:pt x="205" y="56"/>
                  </a:cubicBezTo>
                  <a:cubicBezTo>
                    <a:pt x="205" y="55"/>
                    <a:pt x="206" y="54"/>
                    <a:pt x="207" y="54"/>
                  </a:cubicBezTo>
                  <a:cubicBezTo>
                    <a:pt x="207" y="54"/>
                    <a:pt x="208" y="53"/>
                    <a:pt x="209" y="51"/>
                  </a:cubicBezTo>
                  <a:cubicBezTo>
                    <a:pt x="209" y="50"/>
                    <a:pt x="210" y="49"/>
                    <a:pt x="211" y="48"/>
                  </a:cubicBezTo>
                  <a:cubicBezTo>
                    <a:pt x="211" y="47"/>
                    <a:pt x="212" y="45"/>
                    <a:pt x="213" y="44"/>
                  </a:cubicBezTo>
                  <a:cubicBezTo>
                    <a:pt x="213" y="43"/>
                    <a:pt x="214" y="40"/>
                    <a:pt x="214" y="38"/>
                  </a:cubicBezTo>
                  <a:cubicBezTo>
                    <a:pt x="214" y="37"/>
                    <a:pt x="213" y="34"/>
                    <a:pt x="213" y="34"/>
                  </a:cubicBezTo>
                  <a:cubicBezTo>
                    <a:pt x="212" y="33"/>
                    <a:pt x="210" y="32"/>
                    <a:pt x="210" y="33"/>
                  </a:cubicBezTo>
                  <a:cubicBezTo>
                    <a:pt x="210" y="33"/>
                    <a:pt x="208" y="32"/>
                    <a:pt x="207" y="31"/>
                  </a:cubicBezTo>
                  <a:cubicBezTo>
                    <a:pt x="206" y="30"/>
                    <a:pt x="206" y="29"/>
                    <a:pt x="208" y="30"/>
                  </a:cubicBezTo>
                  <a:cubicBezTo>
                    <a:pt x="210" y="30"/>
                    <a:pt x="212" y="29"/>
                    <a:pt x="212" y="28"/>
                  </a:cubicBezTo>
                  <a:cubicBezTo>
                    <a:pt x="212" y="27"/>
                    <a:pt x="212" y="26"/>
                    <a:pt x="211" y="25"/>
                  </a:cubicBezTo>
                  <a:cubicBezTo>
                    <a:pt x="210" y="24"/>
                    <a:pt x="209" y="23"/>
                    <a:pt x="208" y="22"/>
                  </a:cubicBezTo>
                  <a:cubicBezTo>
                    <a:pt x="208" y="21"/>
                    <a:pt x="206" y="20"/>
                    <a:pt x="206" y="20"/>
                  </a:cubicBezTo>
                  <a:cubicBezTo>
                    <a:pt x="205" y="19"/>
                    <a:pt x="205" y="20"/>
                    <a:pt x="205" y="20"/>
                  </a:cubicBezTo>
                  <a:cubicBezTo>
                    <a:pt x="205" y="21"/>
                    <a:pt x="205" y="22"/>
                    <a:pt x="204" y="22"/>
                  </a:cubicBezTo>
                  <a:cubicBezTo>
                    <a:pt x="204" y="23"/>
                    <a:pt x="203" y="23"/>
                    <a:pt x="203" y="22"/>
                  </a:cubicBezTo>
                  <a:cubicBezTo>
                    <a:pt x="203" y="22"/>
                    <a:pt x="202" y="21"/>
                    <a:pt x="202" y="20"/>
                  </a:cubicBezTo>
                  <a:cubicBezTo>
                    <a:pt x="202" y="19"/>
                    <a:pt x="202" y="18"/>
                    <a:pt x="201" y="17"/>
                  </a:cubicBezTo>
                  <a:cubicBezTo>
                    <a:pt x="200" y="17"/>
                    <a:pt x="199" y="17"/>
                    <a:pt x="199" y="17"/>
                  </a:cubicBezTo>
                  <a:cubicBezTo>
                    <a:pt x="198" y="18"/>
                    <a:pt x="197" y="17"/>
                    <a:pt x="197" y="16"/>
                  </a:cubicBezTo>
                  <a:cubicBezTo>
                    <a:pt x="197" y="15"/>
                    <a:pt x="195" y="14"/>
                    <a:pt x="194" y="13"/>
                  </a:cubicBezTo>
                  <a:cubicBezTo>
                    <a:pt x="193" y="12"/>
                    <a:pt x="191" y="12"/>
                    <a:pt x="189" y="12"/>
                  </a:cubicBezTo>
                  <a:cubicBezTo>
                    <a:pt x="188" y="12"/>
                    <a:pt x="186" y="13"/>
                    <a:pt x="185" y="13"/>
                  </a:cubicBezTo>
                  <a:cubicBezTo>
                    <a:pt x="185" y="14"/>
                    <a:pt x="183" y="14"/>
                    <a:pt x="182" y="14"/>
                  </a:cubicBezTo>
                  <a:cubicBezTo>
                    <a:pt x="180" y="14"/>
                    <a:pt x="178" y="15"/>
                    <a:pt x="177" y="16"/>
                  </a:cubicBezTo>
                  <a:cubicBezTo>
                    <a:pt x="176" y="16"/>
                    <a:pt x="175" y="18"/>
                    <a:pt x="175" y="19"/>
                  </a:cubicBezTo>
                  <a:cubicBezTo>
                    <a:pt x="175" y="20"/>
                    <a:pt x="175" y="21"/>
                    <a:pt x="174" y="21"/>
                  </a:cubicBezTo>
                  <a:cubicBezTo>
                    <a:pt x="173" y="21"/>
                    <a:pt x="172" y="22"/>
                    <a:pt x="171" y="22"/>
                  </a:cubicBezTo>
                  <a:cubicBezTo>
                    <a:pt x="170" y="23"/>
                    <a:pt x="169" y="23"/>
                    <a:pt x="168" y="22"/>
                  </a:cubicBezTo>
                  <a:cubicBezTo>
                    <a:pt x="168" y="21"/>
                    <a:pt x="168" y="19"/>
                    <a:pt x="168" y="19"/>
                  </a:cubicBezTo>
                  <a:cubicBezTo>
                    <a:pt x="169" y="18"/>
                    <a:pt x="170" y="16"/>
                    <a:pt x="170" y="15"/>
                  </a:cubicBezTo>
                  <a:cubicBezTo>
                    <a:pt x="170" y="13"/>
                    <a:pt x="169" y="12"/>
                    <a:pt x="167" y="12"/>
                  </a:cubicBezTo>
                  <a:cubicBezTo>
                    <a:pt x="166" y="12"/>
                    <a:pt x="163" y="12"/>
                    <a:pt x="162" y="13"/>
                  </a:cubicBezTo>
                  <a:cubicBezTo>
                    <a:pt x="161" y="13"/>
                    <a:pt x="161" y="13"/>
                    <a:pt x="162" y="11"/>
                  </a:cubicBezTo>
                  <a:cubicBezTo>
                    <a:pt x="162" y="10"/>
                    <a:pt x="162" y="10"/>
                    <a:pt x="160" y="11"/>
                  </a:cubicBezTo>
                  <a:cubicBezTo>
                    <a:pt x="159" y="12"/>
                    <a:pt x="156" y="13"/>
                    <a:pt x="155" y="13"/>
                  </a:cubicBezTo>
                  <a:cubicBezTo>
                    <a:pt x="154" y="13"/>
                    <a:pt x="154" y="12"/>
                    <a:pt x="155" y="11"/>
                  </a:cubicBezTo>
                  <a:cubicBezTo>
                    <a:pt x="156" y="10"/>
                    <a:pt x="157" y="9"/>
                    <a:pt x="158" y="8"/>
                  </a:cubicBezTo>
                  <a:cubicBezTo>
                    <a:pt x="159" y="7"/>
                    <a:pt x="160" y="6"/>
                    <a:pt x="161" y="6"/>
                  </a:cubicBezTo>
                  <a:cubicBezTo>
                    <a:pt x="162" y="5"/>
                    <a:pt x="161" y="4"/>
                    <a:pt x="161" y="3"/>
                  </a:cubicBezTo>
                  <a:cubicBezTo>
                    <a:pt x="160" y="2"/>
                    <a:pt x="159" y="1"/>
                    <a:pt x="158" y="1"/>
                  </a:cubicBezTo>
                  <a:cubicBezTo>
                    <a:pt x="158" y="1"/>
                    <a:pt x="156" y="1"/>
                    <a:pt x="154" y="0"/>
                  </a:cubicBezTo>
                  <a:cubicBezTo>
                    <a:pt x="152" y="0"/>
                    <a:pt x="149" y="0"/>
                    <a:pt x="148" y="1"/>
                  </a:cubicBezTo>
                  <a:cubicBezTo>
                    <a:pt x="146" y="2"/>
                    <a:pt x="144" y="4"/>
                    <a:pt x="144" y="6"/>
                  </a:cubicBezTo>
                  <a:cubicBezTo>
                    <a:pt x="143" y="7"/>
                    <a:pt x="142" y="9"/>
                    <a:pt x="141" y="11"/>
                  </a:cubicBezTo>
                  <a:cubicBezTo>
                    <a:pt x="140" y="12"/>
                    <a:pt x="139" y="14"/>
                    <a:pt x="139" y="15"/>
                  </a:cubicBezTo>
                  <a:cubicBezTo>
                    <a:pt x="139" y="16"/>
                    <a:pt x="138" y="17"/>
                    <a:pt x="138" y="18"/>
                  </a:cubicBezTo>
                  <a:cubicBezTo>
                    <a:pt x="138" y="18"/>
                    <a:pt x="138" y="19"/>
                    <a:pt x="138" y="20"/>
                  </a:cubicBezTo>
                  <a:cubicBezTo>
                    <a:pt x="138" y="21"/>
                    <a:pt x="138" y="22"/>
                    <a:pt x="139" y="22"/>
                  </a:cubicBezTo>
                  <a:cubicBezTo>
                    <a:pt x="140" y="23"/>
                    <a:pt x="140" y="24"/>
                    <a:pt x="140" y="25"/>
                  </a:cubicBezTo>
                  <a:cubicBezTo>
                    <a:pt x="140" y="26"/>
                    <a:pt x="141" y="27"/>
                    <a:pt x="142" y="28"/>
                  </a:cubicBezTo>
                  <a:cubicBezTo>
                    <a:pt x="144" y="28"/>
                    <a:pt x="144" y="29"/>
                    <a:pt x="143" y="29"/>
                  </a:cubicBezTo>
                  <a:cubicBezTo>
                    <a:pt x="142" y="28"/>
                    <a:pt x="142" y="37"/>
                    <a:pt x="141" y="37"/>
                  </a:cubicBezTo>
                  <a:cubicBezTo>
                    <a:pt x="139" y="38"/>
                    <a:pt x="137" y="38"/>
                    <a:pt x="135" y="38"/>
                  </a:cubicBezTo>
                  <a:cubicBezTo>
                    <a:pt x="134" y="38"/>
                    <a:pt x="132" y="39"/>
                    <a:pt x="132" y="40"/>
                  </a:cubicBezTo>
                  <a:cubicBezTo>
                    <a:pt x="132" y="41"/>
                    <a:pt x="122" y="40"/>
                    <a:pt x="123" y="40"/>
                  </a:cubicBezTo>
                  <a:cubicBezTo>
                    <a:pt x="124" y="40"/>
                    <a:pt x="118" y="41"/>
                    <a:pt x="119" y="43"/>
                  </a:cubicBezTo>
                  <a:cubicBezTo>
                    <a:pt x="119" y="44"/>
                    <a:pt x="120" y="45"/>
                    <a:pt x="120" y="45"/>
                  </a:cubicBezTo>
                  <a:cubicBezTo>
                    <a:pt x="120" y="45"/>
                    <a:pt x="119" y="44"/>
                    <a:pt x="118" y="44"/>
                  </a:cubicBezTo>
                  <a:cubicBezTo>
                    <a:pt x="118" y="44"/>
                    <a:pt x="117" y="43"/>
                    <a:pt x="116" y="43"/>
                  </a:cubicBezTo>
                  <a:cubicBezTo>
                    <a:pt x="116" y="43"/>
                    <a:pt x="115" y="42"/>
                    <a:pt x="114" y="42"/>
                  </a:cubicBezTo>
                  <a:cubicBezTo>
                    <a:pt x="113" y="42"/>
                    <a:pt x="112" y="43"/>
                    <a:pt x="111" y="44"/>
                  </a:cubicBezTo>
                  <a:cubicBezTo>
                    <a:pt x="111" y="45"/>
                    <a:pt x="110" y="46"/>
                    <a:pt x="110" y="47"/>
                  </a:cubicBezTo>
                  <a:cubicBezTo>
                    <a:pt x="111" y="47"/>
                    <a:pt x="110" y="48"/>
                    <a:pt x="109" y="48"/>
                  </a:cubicBezTo>
                  <a:cubicBezTo>
                    <a:pt x="108" y="48"/>
                    <a:pt x="106" y="49"/>
                    <a:pt x="105" y="50"/>
                  </a:cubicBezTo>
                  <a:cubicBezTo>
                    <a:pt x="104" y="51"/>
                    <a:pt x="103" y="51"/>
                    <a:pt x="103" y="50"/>
                  </a:cubicBezTo>
                  <a:cubicBezTo>
                    <a:pt x="103" y="49"/>
                    <a:pt x="102" y="49"/>
                    <a:pt x="101" y="50"/>
                  </a:cubicBezTo>
                  <a:cubicBezTo>
                    <a:pt x="100" y="50"/>
                    <a:pt x="99" y="50"/>
                    <a:pt x="100" y="49"/>
                  </a:cubicBezTo>
                  <a:cubicBezTo>
                    <a:pt x="100" y="48"/>
                    <a:pt x="100" y="47"/>
                    <a:pt x="99" y="46"/>
                  </a:cubicBezTo>
                  <a:cubicBezTo>
                    <a:pt x="99" y="46"/>
                    <a:pt x="97" y="46"/>
                    <a:pt x="96" y="46"/>
                  </a:cubicBezTo>
                  <a:cubicBezTo>
                    <a:pt x="95" y="46"/>
                    <a:pt x="94" y="46"/>
                    <a:pt x="93" y="46"/>
                  </a:cubicBezTo>
                  <a:cubicBezTo>
                    <a:pt x="93" y="46"/>
                    <a:pt x="92" y="46"/>
                    <a:pt x="92" y="47"/>
                  </a:cubicBezTo>
                  <a:cubicBezTo>
                    <a:pt x="91" y="47"/>
                    <a:pt x="91" y="47"/>
                    <a:pt x="90" y="47"/>
                  </a:cubicBezTo>
                  <a:cubicBezTo>
                    <a:pt x="90" y="47"/>
                    <a:pt x="88" y="47"/>
                    <a:pt x="88" y="48"/>
                  </a:cubicBezTo>
                  <a:cubicBezTo>
                    <a:pt x="87" y="48"/>
                    <a:pt x="86" y="48"/>
                    <a:pt x="86" y="48"/>
                  </a:cubicBezTo>
                  <a:cubicBezTo>
                    <a:pt x="85" y="48"/>
                    <a:pt x="84" y="48"/>
                    <a:pt x="84" y="49"/>
                  </a:cubicBezTo>
                  <a:cubicBezTo>
                    <a:pt x="83" y="50"/>
                    <a:pt x="84" y="51"/>
                    <a:pt x="86" y="51"/>
                  </a:cubicBezTo>
                  <a:cubicBezTo>
                    <a:pt x="87" y="51"/>
                    <a:pt x="85" y="51"/>
                    <a:pt x="84" y="52"/>
                  </a:cubicBezTo>
                  <a:cubicBezTo>
                    <a:pt x="82" y="53"/>
                    <a:pt x="84" y="53"/>
                    <a:pt x="82" y="54"/>
                  </a:cubicBezTo>
                  <a:cubicBezTo>
                    <a:pt x="81" y="54"/>
                    <a:pt x="81" y="55"/>
                    <a:pt x="81" y="56"/>
                  </a:cubicBezTo>
                  <a:cubicBezTo>
                    <a:pt x="80" y="56"/>
                    <a:pt x="81" y="55"/>
                    <a:pt x="79" y="55"/>
                  </a:cubicBezTo>
                  <a:cubicBezTo>
                    <a:pt x="78" y="55"/>
                    <a:pt x="77" y="58"/>
                    <a:pt x="75" y="59"/>
                  </a:cubicBezTo>
                  <a:cubicBezTo>
                    <a:pt x="73" y="60"/>
                    <a:pt x="74" y="60"/>
                    <a:pt x="73" y="61"/>
                  </a:cubicBezTo>
                  <a:cubicBezTo>
                    <a:pt x="72" y="62"/>
                    <a:pt x="72" y="61"/>
                    <a:pt x="71" y="61"/>
                  </a:cubicBezTo>
                  <a:cubicBezTo>
                    <a:pt x="70" y="62"/>
                    <a:pt x="68" y="63"/>
                    <a:pt x="67" y="62"/>
                  </a:cubicBezTo>
                  <a:cubicBezTo>
                    <a:pt x="65" y="62"/>
                    <a:pt x="64" y="63"/>
                    <a:pt x="64" y="63"/>
                  </a:cubicBezTo>
                  <a:cubicBezTo>
                    <a:pt x="64" y="64"/>
                    <a:pt x="64" y="64"/>
                    <a:pt x="65" y="65"/>
                  </a:cubicBezTo>
                  <a:cubicBezTo>
                    <a:pt x="66" y="65"/>
                    <a:pt x="67" y="66"/>
                    <a:pt x="66" y="66"/>
                  </a:cubicBezTo>
                  <a:cubicBezTo>
                    <a:pt x="65" y="67"/>
                    <a:pt x="64" y="68"/>
                    <a:pt x="64" y="69"/>
                  </a:cubicBezTo>
                  <a:cubicBezTo>
                    <a:pt x="64" y="70"/>
                    <a:pt x="65" y="71"/>
                    <a:pt x="64" y="71"/>
                  </a:cubicBezTo>
                  <a:cubicBezTo>
                    <a:pt x="64" y="72"/>
                    <a:pt x="65" y="74"/>
                    <a:pt x="64" y="73"/>
                  </a:cubicBezTo>
                  <a:cubicBezTo>
                    <a:pt x="63" y="72"/>
                    <a:pt x="64" y="73"/>
                    <a:pt x="64" y="74"/>
                  </a:cubicBezTo>
                  <a:cubicBezTo>
                    <a:pt x="63" y="75"/>
                    <a:pt x="61" y="75"/>
                    <a:pt x="63" y="76"/>
                  </a:cubicBezTo>
                  <a:cubicBezTo>
                    <a:pt x="64" y="76"/>
                    <a:pt x="63" y="77"/>
                    <a:pt x="63" y="77"/>
                  </a:cubicBezTo>
                  <a:cubicBezTo>
                    <a:pt x="63" y="77"/>
                    <a:pt x="62" y="77"/>
                    <a:pt x="63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2" y="79"/>
                    <a:pt x="62" y="81"/>
                    <a:pt x="62" y="80"/>
                  </a:cubicBezTo>
                  <a:cubicBezTo>
                    <a:pt x="61" y="80"/>
                    <a:pt x="60" y="79"/>
                    <a:pt x="60" y="80"/>
                  </a:cubicBezTo>
                  <a:cubicBezTo>
                    <a:pt x="60" y="81"/>
                    <a:pt x="59" y="81"/>
                    <a:pt x="59" y="81"/>
                  </a:cubicBezTo>
                  <a:cubicBezTo>
                    <a:pt x="58" y="81"/>
                    <a:pt x="58" y="81"/>
                    <a:pt x="58" y="82"/>
                  </a:cubicBezTo>
                  <a:cubicBezTo>
                    <a:pt x="58" y="82"/>
                    <a:pt x="59" y="85"/>
                    <a:pt x="60" y="85"/>
                  </a:cubicBezTo>
                  <a:cubicBezTo>
                    <a:pt x="61" y="85"/>
                    <a:pt x="62" y="86"/>
                    <a:pt x="63" y="87"/>
                  </a:cubicBezTo>
                  <a:cubicBezTo>
                    <a:pt x="63" y="88"/>
                    <a:pt x="64" y="90"/>
                    <a:pt x="64" y="90"/>
                  </a:cubicBezTo>
                  <a:cubicBezTo>
                    <a:pt x="65" y="90"/>
                    <a:pt x="65" y="91"/>
                    <a:pt x="65" y="92"/>
                  </a:cubicBezTo>
                  <a:cubicBezTo>
                    <a:pt x="64" y="93"/>
                    <a:pt x="63" y="94"/>
                    <a:pt x="62" y="93"/>
                  </a:cubicBezTo>
                  <a:cubicBezTo>
                    <a:pt x="61" y="93"/>
                    <a:pt x="59" y="93"/>
                    <a:pt x="58" y="94"/>
                  </a:cubicBezTo>
                  <a:cubicBezTo>
                    <a:pt x="56" y="94"/>
                    <a:pt x="53" y="91"/>
                    <a:pt x="52" y="91"/>
                  </a:cubicBezTo>
                  <a:cubicBezTo>
                    <a:pt x="52" y="92"/>
                    <a:pt x="51" y="92"/>
                    <a:pt x="49" y="91"/>
                  </a:cubicBezTo>
                  <a:cubicBezTo>
                    <a:pt x="48" y="91"/>
                    <a:pt x="45" y="91"/>
                    <a:pt x="43" y="91"/>
                  </a:cubicBezTo>
                  <a:cubicBezTo>
                    <a:pt x="41" y="92"/>
                    <a:pt x="43" y="92"/>
                    <a:pt x="42" y="92"/>
                  </a:cubicBezTo>
                  <a:cubicBezTo>
                    <a:pt x="41" y="92"/>
                    <a:pt x="43" y="94"/>
                    <a:pt x="41" y="94"/>
                  </a:cubicBezTo>
                  <a:cubicBezTo>
                    <a:pt x="38" y="94"/>
                    <a:pt x="38" y="94"/>
                    <a:pt x="37" y="94"/>
                  </a:cubicBezTo>
                  <a:cubicBezTo>
                    <a:pt x="37" y="95"/>
                    <a:pt x="35" y="96"/>
                    <a:pt x="34" y="97"/>
                  </a:cubicBezTo>
                  <a:cubicBezTo>
                    <a:pt x="32" y="98"/>
                    <a:pt x="32" y="99"/>
                    <a:pt x="32" y="100"/>
                  </a:cubicBezTo>
                  <a:cubicBezTo>
                    <a:pt x="33" y="100"/>
                    <a:pt x="33" y="101"/>
                    <a:pt x="33" y="101"/>
                  </a:cubicBezTo>
                  <a:cubicBezTo>
                    <a:pt x="32" y="102"/>
                    <a:pt x="32" y="102"/>
                    <a:pt x="33" y="103"/>
                  </a:cubicBezTo>
                  <a:cubicBezTo>
                    <a:pt x="34" y="104"/>
                    <a:pt x="34" y="106"/>
                    <a:pt x="34" y="107"/>
                  </a:cubicBezTo>
                  <a:cubicBezTo>
                    <a:pt x="34" y="109"/>
                    <a:pt x="34" y="110"/>
                    <a:pt x="33" y="111"/>
                  </a:cubicBezTo>
                  <a:cubicBezTo>
                    <a:pt x="33" y="111"/>
                    <a:pt x="33" y="113"/>
                    <a:pt x="33" y="113"/>
                  </a:cubicBezTo>
                  <a:cubicBezTo>
                    <a:pt x="33" y="114"/>
                    <a:pt x="33" y="115"/>
                    <a:pt x="32" y="116"/>
                  </a:cubicBezTo>
                  <a:cubicBezTo>
                    <a:pt x="32" y="116"/>
                    <a:pt x="32" y="117"/>
                    <a:pt x="33" y="118"/>
                  </a:cubicBezTo>
                  <a:cubicBezTo>
                    <a:pt x="33" y="118"/>
                    <a:pt x="35" y="119"/>
                    <a:pt x="36" y="120"/>
                  </a:cubicBezTo>
                  <a:cubicBezTo>
                    <a:pt x="37" y="121"/>
                    <a:pt x="30" y="120"/>
                    <a:pt x="32" y="121"/>
                  </a:cubicBezTo>
                  <a:cubicBezTo>
                    <a:pt x="33" y="122"/>
                    <a:pt x="34" y="123"/>
                    <a:pt x="34" y="124"/>
                  </a:cubicBezTo>
                  <a:cubicBezTo>
                    <a:pt x="34" y="125"/>
                    <a:pt x="34" y="126"/>
                    <a:pt x="35" y="127"/>
                  </a:cubicBezTo>
                  <a:cubicBezTo>
                    <a:pt x="35" y="128"/>
                    <a:pt x="36" y="130"/>
                    <a:pt x="37" y="130"/>
                  </a:cubicBezTo>
                  <a:cubicBezTo>
                    <a:pt x="38" y="130"/>
                    <a:pt x="40" y="131"/>
                    <a:pt x="40" y="132"/>
                  </a:cubicBezTo>
                  <a:cubicBezTo>
                    <a:pt x="41" y="133"/>
                    <a:pt x="41" y="134"/>
                    <a:pt x="41" y="135"/>
                  </a:cubicBezTo>
                  <a:cubicBezTo>
                    <a:pt x="42" y="136"/>
                    <a:pt x="42" y="137"/>
                    <a:pt x="41" y="138"/>
                  </a:cubicBezTo>
                  <a:cubicBezTo>
                    <a:pt x="41" y="138"/>
                    <a:pt x="38" y="136"/>
                    <a:pt x="37" y="137"/>
                  </a:cubicBezTo>
                  <a:cubicBezTo>
                    <a:pt x="37" y="137"/>
                    <a:pt x="36" y="139"/>
                    <a:pt x="36" y="140"/>
                  </a:cubicBezTo>
                  <a:cubicBezTo>
                    <a:pt x="36" y="142"/>
                    <a:pt x="39" y="140"/>
                    <a:pt x="40" y="141"/>
                  </a:cubicBezTo>
                  <a:cubicBezTo>
                    <a:pt x="40" y="142"/>
                    <a:pt x="40" y="144"/>
                    <a:pt x="40" y="145"/>
                  </a:cubicBezTo>
                  <a:cubicBezTo>
                    <a:pt x="40" y="146"/>
                    <a:pt x="41" y="149"/>
                    <a:pt x="41" y="150"/>
                  </a:cubicBezTo>
                  <a:cubicBezTo>
                    <a:pt x="42" y="151"/>
                    <a:pt x="41" y="151"/>
                    <a:pt x="40" y="152"/>
                  </a:cubicBezTo>
                  <a:cubicBezTo>
                    <a:pt x="39" y="153"/>
                    <a:pt x="39" y="154"/>
                    <a:pt x="39" y="154"/>
                  </a:cubicBezTo>
                  <a:cubicBezTo>
                    <a:pt x="38" y="155"/>
                    <a:pt x="38" y="155"/>
                    <a:pt x="38" y="156"/>
                  </a:cubicBezTo>
                  <a:cubicBezTo>
                    <a:pt x="38" y="157"/>
                    <a:pt x="38" y="158"/>
                    <a:pt x="39" y="159"/>
                  </a:cubicBezTo>
                  <a:cubicBezTo>
                    <a:pt x="40" y="160"/>
                    <a:pt x="41" y="162"/>
                    <a:pt x="42" y="163"/>
                  </a:cubicBezTo>
                  <a:cubicBezTo>
                    <a:pt x="43" y="165"/>
                    <a:pt x="42" y="168"/>
                    <a:pt x="43" y="169"/>
                  </a:cubicBezTo>
                  <a:cubicBezTo>
                    <a:pt x="43" y="169"/>
                    <a:pt x="43" y="170"/>
                    <a:pt x="44" y="170"/>
                  </a:cubicBezTo>
                  <a:cubicBezTo>
                    <a:pt x="45" y="170"/>
                    <a:pt x="46" y="169"/>
                    <a:pt x="47" y="169"/>
                  </a:cubicBezTo>
                  <a:cubicBezTo>
                    <a:pt x="49" y="169"/>
                    <a:pt x="50" y="169"/>
                    <a:pt x="51" y="169"/>
                  </a:cubicBezTo>
                  <a:cubicBezTo>
                    <a:pt x="52" y="170"/>
                    <a:pt x="52" y="171"/>
                    <a:pt x="53" y="172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53" y="173"/>
                    <a:pt x="52" y="173"/>
                    <a:pt x="52" y="173"/>
                  </a:cubicBezTo>
                  <a:cubicBezTo>
                    <a:pt x="51" y="172"/>
                    <a:pt x="50" y="171"/>
                    <a:pt x="49" y="171"/>
                  </a:cubicBezTo>
                  <a:cubicBezTo>
                    <a:pt x="48" y="170"/>
                    <a:pt x="47" y="171"/>
                    <a:pt x="45" y="172"/>
                  </a:cubicBezTo>
                  <a:cubicBezTo>
                    <a:pt x="44" y="173"/>
                    <a:pt x="42" y="173"/>
                    <a:pt x="41" y="172"/>
                  </a:cubicBezTo>
                  <a:cubicBezTo>
                    <a:pt x="39" y="171"/>
                    <a:pt x="37" y="169"/>
                    <a:pt x="37" y="169"/>
                  </a:cubicBezTo>
                  <a:cubicBezTo>
                    <a:pt x="36" y="169"/>
                    <a:pt x="35" y="168"/>
                    <a:pt x="35" y="167"/>
                  </a:cubicBezTo>
                  <a:cubicBezTo>
                    <a:pt x="36" y="166"/>
                    <a:pt x="36" y="165"/>
                    <a:pt x="35" y="164"/>
                  </a:cubicBezTo>
                  <a:cubicBezTo>
                    <a:pt x="34" y="163"/>
                    <a:pt x="32" y="166"/>
                    <a:pt x="31" y="165"/>
                  </a:cubicBezTo>
                  <a:cubicBezTo>
                    <a:pt x="31" y="164"/>
                    <a:pt x="30" y="163"/>
                    <a:pt x="31" y="162"/>
                  </a:cubicBezTo>
                  <a:cubicBezTo>
                    <a:pt x="31" y="161"/>
                    <a:pt x="29" y="159"/>
                    <a:pt x="30" y="158"/>
                  </a:cubicBezTo>
                  <a:cubicBezTo>
                    <a:pt x="30" y="157"/>
                    <a:pt x="31" y="157"/>
                    <a:pt x="31" y="155"/>
                  </a:cubicBezTo>
                  <a:cubicBezTo>
                    <a:pt x="32" y="154"/>
                    <a:pt x="32" y="151"/>
                    <a:pt x="31" y="151"/>
                  </a:cubicBezTo>
                  <a:cubicBezTo>
                    <a:pt x="30" y="150"/>
                    <a:pt x="29" y="150"/>
                    <a:pt x="28" y="151"/>
                  </a:cubicBezTo>
                  <a:cubicBezTo>
                    <a:pt x="28" y="152"/>
                    <a:pt x="27" y="154"/>
                    <a:pt x="27" y="155"/>
                  </a:cubicBezTo>
                  <a:cubicBezTo>
                    <a:pt x="27" y="156"/>
                    <a:pt x="27" y="156"/>
                    <a:pt x="26" y="156"/>
                  </a:cubicBezTo>
                  <a:cubicBezTo>
                    <a:pt x="26" y="156"/>
                    <a:pt x="25" y="158"/>
                    <a:pt x="25" y="160"/>
                  </a:cubicBezTo>
                  <a:cubicBezTo>
                    <a:pt x="24" y="162"/>
                    <a:pt x="24" y="162"/>
                    <a:pt x="24" y="161"/>
                  </a:cubicBezTo>
                  <a:cubicBezTo>
                    <a:pt x="24" y="159"/>
                    <a:pt x="24" y="157"/>
                    <a:pt x="24" y="157"/>
                  </a:cubicBezTo>
                  <a:cubicBezTo>
                    <a:pt x="24" y="156"/>
                    <a:pt x="25" y="154"/>
                    <a:pt x="25" y="153"/>
                  </a:cubicBezTo>
                  <a:cubicBezTo>
                    <a:pt x="26" y="152"/>
                    <a:pt x="26" y="151"/>
                    <a:pt x="26" y="150"/>
                  </a:cubicBezTo>
                  <a:cubicBezTo>
                    <a:pt x="26" y="149"/>
                    <a:pt x="29" y="148"/>
                    <a:pt x="29" y="147"/>
                  </a:cubicBezTo>
                  <a:cubicBezTo>
                    <a:pt x="29" y="146"/>
                    <a:pt x="30" y="145"/>
                    <a:pt x="31" y="144"/>
                  </a:cubicBezTo>
                  <a:cubicBezTo>
                    <a:pt x="31" y="143"/>
                    <a:pt x="33" y="142"/>
                    <a:pt x="34" y="141"/>
                  </a:cubicBezTo>
                  <a:cubicBezTo>
                    <a:pt x="35" y="140"/>
                    <a:pt x="34" y="141"/>
                    <a:pt x="35" y="139"/>
                  </a:cubicBezTo>
                  <a:cubicBezTo>
                    <a:pt x="35" y="138"/>
                    <a:pt x="35" y="137"/>
                    <a:pt x="34" y="136"/>
                  </a:cubicBezTo>
                  <a:cubicBezTo>
                    <a:pt x="33" y="136"/>
                    <a:pt x="34" y="134"/>
                    <a:pt x="33" y="134"/>
                  </a:cubicBezTo>
                  <a:cubicBezTo>
                    <a:pt x="32" y="134"/>
                    <a:pt x="34" y="131"/>
                    <a:pt x="32" y="131"/>
                  </a:cubicBezTo>
                  <a:cubicBezTo>
                    <a:pt x="31" y="131"/>
                    <a:pt x="30" y="131"/>
                    <a:pt x="29" y="131"/>
                  </a:cubicBezTo>
                  <a:cubicBezTo>
                    <a:pt x="28" y="130"/>
                    <a:pt x="27" y="129"/>
                    <a:pt x="26" y="128"/>
                  </a:cubicBezTo>
                  <a:cubicBezTo>
                    <a:pt x="25" y="127"/>
                    <a:pt x="25" y="125"/>
                    <a:pt x="24" y="124"/>
                  </a:cubicBezTo>
                  <a:cubicBezTo>
                    <a:pt x="24" y="124"/>
                    <a:pt x="23" y="124"/>
                    <a:pt x="22" y="123"/>
                  </a:cubicBezTo>
                  <a:cubicBezTo>
                    <a:pt x="21" y="122"/>
                    <a:pt x="21" y="121"/>
                    <a:pt x="20" y="120"/>
                  </a:cubicBezTo>
                  <a:cubicBezTo>
                    <a:pt x="19" y="119"/>
                    <a:pt x="20" y="118"/>
                    <a:pt x="19" y="117"/>
                  </a:cubicBezTo>
                  <a:cubicBezTo>
                    <a:pt x="19" y="117"/>
                    <a:pt x="17" y="117"/>
                    <a:pt x="17" y="116"/>
                  </a:cubicBezTo>
                  <a:cubicBezTo>
                    <a:pt x="16" y="116"/>
                    <a:pt x="16" y="116"/>
                    <a:pt x="15" y="116"/>
                  </a:cubicBezTo>
                  <a:cubicBezTo>
                    <a:pt x="15" y="118"/>
                    <a:pt x="15" y="122"/>
                    <a:pt x="16" y="123"/>
                  </a:cubicBezTo>
                  <a:cubicBezTo>
                    <a:pt x="18" y="124"/>
                    <a:pt x="19" y="125"/>
                    <a:pt x="20" y="126"/>
                  </a:cubicBezTo>
                  <a:cubicBezTo>
                    <a:pt x="21" y="126"/>
                    <a:pt x="22" y="127"/>
                    <a:pt x="23" y="128"/>
                  </a:cubicBezTo>
                  <a:cubicBezTo>
                    <a:pt x="23" y="129"/>
                    <a:pt x="24" y="129"/>
                    <a:pt x="23" y="130"/>
                  </a:cubicBezTo>
                  <a:cubicBezTo>
                    <a:pt x="23" y="132"/>
                    <a:pt x="21" y="133"/>
                    <a:pt x="20" y="134"/>
                  </a:cubicBezTo>
                  <a:cubicBezTo>
                    <a:pt x="19" y="134"/>
                    <a:pt x="17" y="135"/>
                    <a:pt x="17" y="136"/>
                  </a:cubicBezTo>
                  <a:cubicBezTo>
                    <a:pt x="17" y="138"/>
                    <a:pt x="16" y="137"/>
                    <a:pt x="17" y="138"/>
                  </a:cubicBezTo>
                  <a:cubicBezTo>
                    <a:pt x="18" y="139"/>
                    <a:pt x="15" y="139"/>
                    <a:pt x="16" y="140"/>
                  </a:cubicBezTo>
                  <a:cubicBezTo>
                    <a:pt x="18" y="141"/>
                    <a:pt x="15" y="147"/>
                    <a:pt x="15" y="149"/>
                  </a:cubicBezTo>
                  <a:cubicBezTo>
                    <a:pt x="15" y="151"/>
                    <a:pt x="15" y="154"/>
                    <a:pt x="14" y="156"/>
                  </a:cubicBezTo>
                  <a:cubicBezTo>
                    <a:pt x="14" y="157"/>
                    <a:pt x="13" y="159"/>
                    <a:pt x="12" y="159"/>
                  </a:cubicBezTo>
                  <a:cubicBezTo>
                    <a:pt x="11" y="158"/>
                    <a:pt x="9" y="159"/>
                    <a:pt x="7" y="161"/>
                  </a:cubicBezTo>
                  <a:cubicBezTo>
                    <a:pt x="6" y="162"/>
                    <a:pt x="3" y="164"/>
                    <a:pt x="2" y="164"/>
                  </a:cubicBezTo>
                  <a:cubicBezTo>
                    <a:pt x="1" y="165"/>
                    <a:pt x="0" y="167"/>
                    <a:pt x="0" y="169"/>
                  </a:cubicBezTo>
                  <a:cubicBezTo>
                    <a:pt x="0" y="171"/>
                    <a:pt x="0" y="173"/>
                    <a:pt x="1" y="173"/>
                  </a:cubicBezTo>
                  <a:cubicBezTo>
                    <a:pt x="1" y="173"/>
                    <a:pt x="3" y="175"/>
                    <a:pt x="4" y="177"/>
                  </a:cubicBezTo>
                  <a:cubicBezTo>
                    <a:pt x="5" y="179"/>
                    <a:pt x="6" y="181"/>
                    <a:pt x="7" y="181"/>
                  </a:cubicBezTo>
                  <a:cubicBezTo>
                    <a:pt x="8" y="181"/>
                    <a:pt x="9" y="182"/>
                    <a:pt x="11" y="183"/>
                  </a:cubicBezTo>
                  <a:cubicBezTo>
                    <a:pt x="12" y="183"/>
                    <a:pt x="14" y="183"/>
                    <a:pt x="15" y="183"/>
                  </a:cubicBezTo>
                  <a:cubicBezTo>
                    <a:pt x="16" y="182"/>
                    <a:pt x="18" y="182"/>
                    <a:pt x="18" y="183"/>
                  </a:cubicBezTo>
                  <a:cubicBezTo>
                    <a:pt x="19" y="183"/>
                    <a:pt x="20" y="185"/>
                    <a:pt x="21" y="185"/>
                  </a:cubicBezTo>
                  <a:cubicBezTo>
                    <a:pt x="23" y="186"/>
                    <a:pt x="24" y="187"/>
                    <a:pt x="24" y="189"/>
                  </a:cubicBezTo>
                  <a:cubicBezTo>
                    <a:pt x="24" y="190"/>
                    <a:pt x="24" y="192"/>
                    <a:pt x="25" y="194"/>
                  </a:cubicBezTo>
                  <a:cubicBezTo>
                    <a:pt x="25" y="196"/>
                    <a:pt x="25" y="197"/>
                    <a:pt x="24" y="197"/>
                  </a:cubicBezTo>
                  <a:cubicBezTo>
                    <a:pt x="23" y="197"/>
                    <a:pt x="23" y="198"/>
                    <a:pt x="23" y="200"/>
                  </a:cubicBezTo>
                  <a:cubicBezTo>
                    <a:pt x="24" y="201"/>
                    <a:pt x="25" y="202"/>
                    <a:pt x="25" y="202"/>
                  </a:cubicBezTo>
                  <a:cubicBezTo>
                    <a:pt x="25" y="202"/>
                    <a:pt x="24" y="203"/>
                    <a:pt x="23" y="204"/>
                  </a:cubicBezTo>
                  <a:cubicBezTo>
                    <a:pt x="22" y="205"/>
                    <a:pt x="21" y="207"/>
                    <a:pt x="20" y="208"/>
                  </a:cubicBezTo>
                  <a:cubicBezTo>
                    <a:pt x="20" y="209"/>
                    <a:pt x="19" y="210"/>
                    <a:pt x="17" y="210"/>
                  </a:cubicBezTo>
                  <a:cubicBezTo>
                    <a:pt x="16" y="211"/>
                    <a:pt x="15" y="212"/>
                    <a:pt x="16" y="213"/>
                  </a:cubicBezTo>
                  <a:cubicBezTo>
                    <a:pt x="16" y="214"/>
                    <a:pt x="17" y="216"/>
                    <a:pt x="18" y="217"/>
                  </a:cubicBezTo>
                  <a:cubicBezTo>
                    <a:pt x="18" y="218"/>
                    <a:pt x="19" y="221"/>
                    <a:pt x="18" y="222"/>
                  </a:cubicBezTo>
                  <a:cubicBezTo>
                    <a:pt x="18" y="224"/>
                    <a:pt x="18" y="226"/>
                    <a:pt x="18" y="227"/>
                  </a:cubicBezTo>
                  <a:cubicBezTo>
                    <a:pt x="19" y="228"/>
                    <a:pt x="20" y="229"/>
                    <a:pt x="22" y="230"/>
                  </a:cubicBezTo>
                  <a:cubicBezTo>
                    <a:pt x="23" y="231"/>
                    <a:pt x="24" y="233"/>
                    <a:pt x="25" y="234"/>
                  </a:cubicBezTo>
                  <a:cubicBezTo>
                    <a:pt x="25" y="236"/>
                    <a:pt x="25" y="238"/>
                    <a:pt x="24" y="238"/>
                  </a:cubicBezTo>
                  <a:cubicBezTo>
                    <a:pt x="23" y="239"/>
                    <a:pt x="23" y="241"/>
                    <a:pt x="24" y="243"/>
                  </a:cubicBezTo>
                  <a:cubicBezTo>
                    <a:pt x="25" y="245"/>
                    <a:pt x="25" y="247"/>
                    <a:pt x="24" y="248"/>
                  </a:cubicBezTo>
                  <a:cubicBezTo>
                    <a:pt x="24" y="249"/>
                    <a:pt x="24" y="251"/>
                    <a:pt x="24" y="252"/>
                  </a:cubicBezTo>
                  <a:cubicBezTo>
                    <a:pt x="25" y="254"/>
                    <a:pt x="27" y="255"/>
                    <a:pt x="29" y="256"/>
                  </a:cubicBezTo>
                  <a:cubicBezTo>
                    <a:pt x="30" y="257"/>
                    <a:pt x="32" y="259"/>
                    <a:pt x="32" y="260"/>
                  </a:cubicBezTo>
                  <a:cubicBezTo>
                    <a:pt x="32" y="261"/>
                    <a:pt x="32" y="262"/>
                    <a:pt x="32" y="263"/>
                  </a:cubicBezTo>
                  <a:cubicBezTo>
                    <a:pt x="33" y="264"/>
                    <a:pt x="33" y="265"/>
                    <a:pt x="33" y="266"/>
                  </a:cubicBezTo>
                  <a:cubicBezTo>
                    <a:pt x="33" y="267"/>
                    <a:pt x="33" y="268"/>
                    <a:pt x="32" y="269"/>
                  </a:cubicBezTo>
                  <a:cubicBezTo>
                    <a:pt x="32" y="270"/>
                    <a:pt x="32" y="271"/>
                    <a:pt x="32" y="273"/>
                  </a:cubicBezTo>
                  <a:cubicBezTo>
                    <a:pt x="32" y="274"/>
                    <a:pt x="33" y="275"/>
                    <a:pt x="34" y="275"/>
                  </a:cubicBezTo>
                  <a:cubicBezTo>
                    <a:pt x="35" y="275"/>
                    <a:pt x="37" y="276"/>
                    <a:pt x="37" y="276"/>
                  </a:cubicBezTo>
                  <a:cubicBezTo>
                    <a:pt x="38" y="277"/>
                    <a:pt x="40" y="278"/>
                    <a:pt x="41" y="278"/>
                  </a:cubicBezTo>
                  <a:cubicBezTo>
                    <a:pt x="43" y="278"/>
                    <a:pt x="44" y="279"/>
                    <a:pt x="44" y="280"/>
                  </a:cubicBezTo>
                  <a:cubicBezTo>
                    <a:pt x="44" y="281"/>
                    <a:pt x="44" y="283"/>
                    <a:pt x="44" y="284"/>
                  </a:cubicBezTo>
                  <a:cubicBezTo>
                    <a:pt x="44" y="285"/>
                    <a:pt x="44" y="287"/>
                    <a:pt x="44" y="289"/>
                  </a:cubicBezTo>
                  <a:cubicBezTo>
                    <a:pt x="44" y="290"/>
                    <a:pt x="43" y="292"/>
                    <a:pt x="41" y="293"/>
                  </a:cubicBezTo>
                  <a:cubicBezTo>
                    <a:pt x="40" y="294"/>
                    <a:pt x="38" y="296"/>
                    <a:pt x="38" y="297"/>
                  </a:cubicBezTo>
                  <a:cubicBezTo>
                    <a:pt x="38" y="299"/>
                    <a:pt x="37" y="300"/>
                    <a:pt x="36" y="301"/>
                  </a:cubicBezTo>
                  <a:cubicBezTo>
                    <a:pt x="36" y="301"/>
                    <a:pt x="36" y="302"/>
                    <a:pt x="36" y="302"/>
                  </a:cubicBezTo>
                  <a:cubicBezTo>
                    <a:pt x="37" y="303"/>
                    <a:pt x="38" y="304"/>
                    <a:pt x="39" y="305"/>
                  </a:cubicBezTo>
                  <a:cubicBezTo>
                    <a:pt x="39" y="306"/>
                    <a:pt x="40" y="307"/>
                    <a:pt x="40" y="308"/>
                  </a:cubicBezTo>
                  <a:cubicBezTo>
                    <a:pt x="39" y="308"/>
                    <a:pt x="39" y="310"/>
                    <a:pt x="40" y="311"/>
                  </a:cubicBezTo>
                  <a:cubicBezTo>
                    <a:pt x="40" y="312"/>
                    <a:pt x="39" y="313"/>
                    <a:pt x="38" y="315"/>
                  </a:cubicBezTo>
                  <a:cubicBezTo>
                    <a:pt x="37" y="316"/>
                    <a:pt x="35" y="319"/>
                    <a:pt x="33" y="321"/>
                  </a:cubicBezTo>
                  <a:cubicBezTo>
                    <a:pt x="32" y="323"/>
                    <a:pt x="30" y="325"/>
                    <a:pt x="29" y="326"/>
                  </a:cubicBezTo>
                  <a:cubicBezTo>
                    <a:pt x="28" y="328"/>
                    <a:pt x="27" y="329"/>
                    <a:pt x="27" y="329"/>
                  </a:cubicBezTo>
                  <a:cubicBezTo>
                    <a:pt x="27" y="329"/>
                    <a:pt x="27" y="330"/>
                    <a:pt x="27" y="331"/>
                  </a:cubicBezTo>
                  <a:cubicBezTo>
                    <a:pt x="27" y="332"/>
                    <a:pt x="29" y="335"/>
                    <a:pt x="31" y="336"/>
                  </a:cubicBezTo>
                  <a:cubicBezTo>
                    <a:pt x="33" y="337"/>
                    <a:pt x="35" y="339"/>
                    <a:pt x="36" y="339"/>
                  </a:cubicBezTo>
                  <a:cubicBezTo>
                    <a:pt x="37" y="339"/>
                    <a:pt x="38" y="340"/>
                    <a:pt x="39" y="341"/>
                  </a:cubicBezTo>
                  <a:cubicBezTo>
                    <a:pt x="41" y="341"/>
                    <a:pt x="41" y="343"/>
                    <a:pt x="40" y="343"/>
                  </a:cubicBezTo>
                  <a:cubicBezTo>
                    <a:pt x="39" y="344"/>
                    <a:pt x="38" y="345"/>
                    <a:pt x="38" y="345"/>
                  </a:cubicBezTo>
                  <a:cubicBezTo>
                    <a:pt x="38" y="346"/>
                    <a:pt x="35" y="349"/>
                    <a:pt x="31" y="351"/>
                  </a:cubicBezTo>
                  <a:cubicBezTo>
                    <a:pt x="27" y="353"/>
                    <a:pt x="24" y="355"/>
                    <a:pt x="24" y="355"/>
                  </a:cubicBezTo>
                  <a:cubicBezTo>
                    <a:pt x="24" y="355"/>
                    <a:pt x="25" y="357"/>
                    <a:pt x="26" y="360"/>
                  </a:cubicBezTo>
                  <a:cubicBezTo>
                    <a:pt x="27" y="362"/>
                    <a:pt x="27" y="366"/>
                    <a:pt x="26" y="368"/>
                  </a:cubicBezTo>
                  <a:cubicBezTo>
                    <a:pt x="25" y="370"/>
                    <a:pt x="26" y="373"/>
                    <a:pt x="27" y="374"/>
                  </a:cubicBezTo>
                  <a:cubicBezTo>
                    <a:pt x="29" y="375"/>
                    <a:pt x="32" y="375"/>
                    <a:pt x="33" y="375"/>
                  </a:cubicBezTo>
                  <a:cubicBezTo>
                    <a:pt x="34" y="375"/>
                    <a:pt x="37" y="375"/>
                    <a:pt x="40" y="375"/>
                  </a:cubicBezTo>
                  <a:cubicBezTo>
                    <a:pt x="42" y="374"/>
                    <a:pt x="46" y="375"/>
                    <a:pt x="48" y="375"/>
                  </a:cubicBezTo>
                  <a:cubicBezTo>
                    <a:pt x="50" y="375"/>
                    <a:pt x="52" y="377"/>
                    <a:pt x="53" y="378"/>
                  </a:cubicBezTo>
                  <a:cubicBezTo>
                    <a:pt x="54" y="379"/>
                    <a:pt x="55" y="380"/>
                    <a:pt x="56" y="382"/>
                  </a:cubicBezTo>
                  <a:cubicBezTo>
                    <a:pt x="57" y="383"/>
                    <a:pt x="58" y="385"/>
                    <a:pt x="58" y="386"/>
                  </a:cubicBezTo>
                  <a:cubicBezTo>
                    <a:pt x="59" y="387"/>
                    <a:pt x="60" y="388"/>
                    <a:pt x="62" y="388"/>
                  </a:cubicBezTo>
                  <a:cubicBezTo>
                    <a:pt x="63" y="388"/>
                    <a:pt x="65" y="389"/>
                    <a:pt x="66" y="389"/>
                  </a:cubicBezTo>
                  <a:cubicBezTo>
                    <a:pt x="67" y="390"/>
                    <a:pt x="68" y="391"/>
                    <a:pt x="68" y="392"/>
                  </a:cubicBezTo>
                  <a:cubicBezTo>
                    <a:pt x="68" y="394"/>
                    <a:pt x="67" y="395"/>
                    <a:pt x="66" y="396"/>
                  </a:cubicBezTo>
                  <a:cubicBezTo>
                    <a:pt x="64" y="396"/>
                    <a:pt x="62" y="398"/>
                    <a:pt x="61" y="400"/>
                  </a:cubicBezTo>
                  <a:cubicBezTo>
                    <a:pt x="60" y="402"/>
                    <a:pt x="60" y="405"/>
                    <a:pt x="60" y="407"/>
                  </a:cubicBezTo>
                  <a:cubicBezTo>
                    <a:pt x="60" y="409"/>
                    <a:pt x="62" y="412"/>
                    <a:pt x="64" y="413"/>
                  </a:cubicBezTo>
                  <a:cubicBezTo>
                    <a:pt x="66" y="414"/>
                    <a:pt x="69" y="415"/>
                    <a:pt x="71" y="415"/>
                  </a:cubicBezTo>
                  <a:cubicBezTo>
                    <a:pt x="73" y="416"/>
                    <a:pt x="75" y="417"/>
                    <a:pt x="75" y="418"/>
                  </a:cubicBezTo>
                  <a:cubicBezTo>
                    <a:pt x="75" y="420"/>
                    <a:pt x="74" y="421"/>
                    <a:pt x="73" y="422"/>
                  </a:cubicBezTo>
                  <a:cubicBezTo>
                    <a:pt x="71" y="423"/>
                    <a:pt x="70" y="425"/>
                    <a:pt x="69" y="426"/>
                  </a:cubicBezTo>
                  <a:cubicBezTo>
                    <a:pt x="68" y="428"/>
                    <a:pt x="67" y="430"/>
                    <a:pt x="66" y="430"/>
                  </a:cubicBezTo>
                  <a:cubicBezTo>
                    <a:pt x="66" y="431"/>
                    <a:pt x="66" y="432"/>
                    <a:pt x="66" y="432"/>
                  </a:cubicBezTo>
                  <a:cubicBezTo>
                    <a:pt x="67" y="433"/>
                    <a:pt x="67" y="434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65" y="438"/>
                    <a:pt x="66" y="438"/>
                    <a:pt x="66" y="439"/>
                  </a:cubicBezTo>
                  <a:cubicBezTo>
                    <a:pt x="67" y="440"/>
                    <a:pt x="67" y="441"/>
                    <a:pt x="66" y="441"/>
                  </a:cubicBezTo>
                  <a:cubicBezTo>
                    <a:pt x="66" y="441"/>
                    <a:pt x="65" y="442"/>
                    <a:pt x="66" y="443"/>
                  </a:cubicBezTo>
                  <a:cubicBezTo>
                    <a:pt x="66" y="444"/>
                    <a:pt x="67" y="446"/>
                    <a:pt x="69" y="447"/>
                  </a:cubicBezTo>
                  <a:cubicBezTo>
                    <a:pt x="70" y="448"/>
                    <a:pt x="72" y="450"/>
                    <a:pt x="72" y="451"/>
                  </a:cubicBezTo>
                  <a:cubicBezTo>
                    <a:pt x="73" y="452"/>
                    <a:pt x="74" y="454"/>
                    <a:pt x="74" y="455"/>
                  </a:cubicBezTo>
                  <a:cubicBezTo>
                    <a:pt x="75" y="456"/>
                    <a:pt x="74" y="458"/>
                    <a:pt x="72" y="459"/>
                  </a:cubicBezTo>
                  <a:cubicBezTo>
                    <a:pt x="70" y="459"/>
                    <a:pt x="68" y="461"/>
                    <a:pt x="68" y="462"/>
                  </a:cubicBezTo>
                  <a:cubicBezTo>
                    <a:pt x="67" y="463"/>
                    <a:pt x="66" y="464"/>
                    <a:pt x="66" y="464"/>
                  </a:cubicBezTo>
                  <a:cubicBezTo>
                    <a:pt x="66" y="464"/>
                    <a:pt x="67" y="465"/>
                    <a:pt x="69" y="466"/>
                  </a:cubicBezTo>
                  <a:cubicBezTo>
                    <a:pt x="70" y="466"/>
                    <a:pt x="71" y="468"/>
                    <a:pt x="72" y="469"/>
                  </a:cubicBezTo>
                  <a:cubicBezTo>
                    <a:pt x="72" y="470"/>
                    <a:pt x="73" y="471"/>
                    <a:pt x="73" y="472"/>
                  </a:cubicBezTo>
                  <a:cubicBezTo>
                    <a:pt x="74" y="473"/>
                    <a:pt x="75" y="473"/>
                    <a:pt x="76" y="474"/>
                  </a:cubicBezTo>
                  <a:cubicBezTo>
                    <a:pt x="78" y="474"/>
                    <a:pt x="79" y="474"/>
                    <a:pt x="80" y="473"/>
                  </a:cubicBezTo>
                  <a:cubicBezTo>
                    <a:pt x="81" y="472"/>
                    <a:pt x="83" y="472"/>
                    <a:pt x="84" y="472"/>
                  </a:cubicBezTo>
                  <a:cubicBezTo>
                    <a:pt x="86" y="472"/>
                    <a:pt x="88" y="472"/>
                    <a:pt x="89" y="471"/>
                  </a:cubicBezTo>
                  <a:cubicBezTo>
                    <a:pt x="90" y="471"/>
                    <a:pt x="91" y="471"/>
                    <a:pt x="92" y="472"/>
                  </a:cubicBezTo>
                  <a:cubicBezTo>
                    <a:pt x="93" y="474"/>
                    <a:pt x="94" y="475"/>
                    <a:pt x="94" y="475"/>
                  </a:cubicBezTo>
                  <a:cubicBezTo>
                    <a:pt x="94" y="475"/>
                    <a:pt x="93" y="476"/>
                    <a:pt x="93" y="477"/>
                  </a:cubicBezTo>
                  <a:cubicBezTo>
                    <a:pt x="93" y="479"/>
                    <a:pt x="94" y="481"/>
                    <a:pt x="95" y="482"/>
                  </a:cubicBezTo>
                  <a:cubicBezTo>
                    <a:pt x="96" y="483"/>
                    <a:pt x="98" y="486"/>
                    <a:pt x="99" y="488"/>
                  </a:cubicBezTo>
                  <a:cubicBezTo>
                    <a:pt x="100" y="490"/>
                    <a:pt x="101" y="493"/>
                    <a:pt x="100" y="494"/>
                  </a:cubicBezTo>
                  <a:cubicBezTo>
                    <a:pt x="99" y="495"/>
                    <a:pt x="100" y="498"/>
                    <a:pt x="101" y="499"/>
                  </a:cubicBezTo>
                  <a:cubicBezTo>
                    <a:pt x="102" y="501"/>
                    <a:pt x="104" y="503"/>
                    <a:pt x="104" y="503"/>
                  </a:cubicBezTo>
                  <a:cubicBezTo>
                    <a:pt x="104" y="504"/>
                    <a:pt x="105" y="505"/>
                    <a:pt x="105" y="506"/>
                  </a:cubicBezTo>
                  <a:cubicBezTo>
                    <a:pt x="105" y="507"/>
                    <a:pt x="104" y="508"/>
                    <a:pt x="103" y="509"/>
                  </a:cubicBezTo>
                  <a:cubicBezTo>
                    <a:pt x="101" y="510"/>
                    <a:pt x="100" y="512"/>
                    <a:pt x="100" y="513"/>
                  </a:cubicBezTo>
                  <a:cubicBezTo>
                    <a:pt x="100" y="513"/>
                    <a:pt x="100" y="515"/>
                    <a:pt x="100" y="516"/>
                  </a:cubicBezTo>
                  <a:cubicBezTo>
                    <a:pt x="99" y="517"/>
                    <a:pt x="99" y="518"/>
                    <a:pt x="99" y="519"/>
                  </a:cubicBezTo>
                  <a:cubicBezTo>
                    <a:pt x="99" y="519"/>
                    <a:pt x="99" y="519"/>
                    <a:pt x="99" y="519"/>
                  </a:cubicBezTo>
                  <a:cubicBezTo>
                    <a:pt x="99" y="519"/>
                    <a:pt x="98" y="520"/>
                    <a:pt x="96" y="521"/>
                  </a:cubicBezTo>
                  <a:cubicBezTo>
                    <a:pt x="94" y="521"/>
                    <a:pt x="91" y="524"/>
                    <a:pt x="90" y="526"/>
                  </a:cubicBezTo>
                  <a:cubicBezTo>
                    <a:pt x="89" y="528"/>
                    <a:pt x="88" y="529"/>
                    <a:pt x="88" y="529"/>
                  </a:cubicBezTo>
                  <a:cubicBezTo>
                    <a:pt x="88" y="529"/>
                    <a:pt x="89" y="531"/>
                    <a:pt x="90" y="532"/>
                  </a:cubicBezTo>
                  <a:cubicBezTo>
                    <a:pt x="92" y="533"/>
                    <a:pt x="94" y="535"/>
                    <a:pt x="96" y="535"/>
                  </a:cubicBezTo>
                  <a:cubicBezTo>
                    <a:pt x="97" y="535"/>
                    <a:pt x="99" y="535"/>
                    <a:pt x="100" y="535"/>
                  </a:cubicBezTo>
                  <a:cubicBezTo>
                    <a:pt x="101" y="535"/>
                    <a:pt x="103" y="535"/>
                    <a:pt x="104" y="535"/>
                  </a:cubicBezTo>
                  <a:cubicBezTo>
                    <a:pt x="105" y="536"/>
                    <a:pt x="108" y="536"/>
                    <a:pt x="110" y="536"/>
                  </a:cubicBezTo>
                  <a:cubicBezTo>
                    <a:pt x="112" y="536"/>
                    <a:pt x="115" y="536"/>
                    <a:pt x="116" y="536"/>
                  </a:cubicBezTo>
                  <a:cubicBezTo>
                    <a:pt x="118" y="536"/>
                    <a:pt x="120" y="535"/>
                    <a:pt x="122" y="533"/>
                  </a:cubicBezTo>
                  <a:cubicBezTo>
                    <a:pt x="123" y="532"/>
                    <a:pt x="125" y="530"/>
                    <a:pt x="127" y="529"/>
                  </a:cubicBezTo>
                  <a:cubicBezTo>
                    <a:pt x="128" y="528"/>
                    <a:pt x="129" y="526"/>
                    <a:pt x="130" y="525"/>
                  </a:cubicBezTo>
                  <a:cubicBezTo>
                    <a:pt x="130" y="524"/>
                    <a:pt x="131" y="523"/>
                    <a:pt x="131" y="522"/>
                  </a:cubicBezTo>
                  <a:cubicBezTo>
                    <a:pt x="132" y="521"/>
                    <a:pt x="133" y="520"/>
                    <a:pt x="134" y="518"/>
                  </a:cubicBezTo>
                  <a:cubicBezTo>
                    <a:pt x="135" y="517"/>
                    <a:pt x="136" y="515"/>
                    <a:pt x="136" y="515"/>
                  </a:cubicBezTo>
                  <a:cubicBezTo>
                    <a:pt x="137" y="515"/>
                    <a:pt x="138" y="513"/>
                    <a:pt x="139" y="512"/>
                  </a:cubicBezTo>
                  <a:cubicBezTo>
                    <a:pt x="140" y="511"/>
                    <a:pt x="141" y="509"/>
                    <a:pt x="141" y="507"/>
                  </a:cubicBezTo>
                  <a:cubicBezTo>
                    <a:pt x="141" y="506"/>
                    <a:pt x="142" y="505"/>
                    <a:pt x="143" y="504"/>
                  </a:cubicBezTo>
                  <a:cubicBezTo>
                    <a:pt x="145" y="504"/>
                    <a:pt x="147" y="504"/>
                    <a:pt x="148" y="504"/>
                  </a:cubicBezTo>
                  <a:cubicBezTo>
                    <a:pt x="150" y="504"/>
                    <a:pt x="152" y="503"/>
                    <a:pt x="153" y="502"/>
                  </a:cubicBezTo>
                  <a:cubicBezTo>
                    <a:pt x="154" y="501"/>
                    <a:pt x="155" y="501"/>
                    <a:pt x="156" y="501"/>
                  </a:cubicBezTo>
                  <a:cubicBezTo>
                    <a:pt x="156" y="501"/>
                    <a:pt x="157" y="501"/>
                    <a:pt x="158" y="500"/>
                  </a:cubicBezTo>
                  <a:cubicBezTo>
                    <a:pt x="159" y="499"/>
                    <a:pt x="160" y="498"/>
                    <a:pt x="161" y="499"/>
                  </a:cubicBezTo>
                  <a:cubicBezTo>
                    <a:pt x="162" y="499"/>
                    <a:pt x="163" y="499"/>
                    <a:pt x="164" y="498"/>
                  </a:cubicBezTo>
                  <a:cubicBezTo>
                    <a:pt x="165" y="497"/>
                    <a:pt x="166" y="496"/>
                    <a:pt x="166" y="496"/>
                  </a:cubicBezTo>
                  <a:cubicBezTo>
                    <a:pt x="166" y="496"/>
                    <a:pt x="165" y="496"/>
                    <a:pt x="164" y="496"/>
                  </a:cubicBezTo>
                  <a:cubicBezTo>
                    <a:pt x="163" y="496"/>
                    <a:pt x="161" y="495"/>
                    <a:pt x="160" y="494"/>
                  </a:cubicBezTo>
                  <a:cubicBezTo>
                    <a:pt x="159" y="493"/>
                    <a:pt x="157" y="491"/>
                    <a:pt x="157" y="490"/>
                  </a:cubicBezTo>
                  <a:cubicBezTo>
                    <a:pt x="157" y="489"/>
                    <a:pt x="155" y="487"/>
                    <a:pt x="154" y="486"/>
                  </a:cubicBezTo>
                  <a:cubicBezTo>
                    <a:pt x="152" y="485"/>
                    <a:pt x="152" y="483"/>
                    <a:pt x="152" y="483"/>
                  </a:cubicBezTo>
                  <a:cubicBezTo>
                    <a:pt x="153" y="482"/>
                    <a:pt x="154" y="481"/>
                    <a:pt x="155" y="481"/>
                  </a:cubicBezTo>
                  <a:cubicBezTo>
                    <a:pt x="155" y="481"/>
                    <a:pt x="157" y="480"/>
                    <a:pt x="159" y="479"/>
                  </a:cubicBezTo>
                  <a:cubicBezTo>
                    <a:pt x="160" y="479"/>
                    <a:pt x="162" y="477"/>
                    <a:pt x="162" y="476"/>
                  </a:cubicBezTo>
                  <a:cubicBezTo>
                    <a:pt x="162" y="474"/>
                    <a:pt x="162" y="472"/>
                    <a:pt x="162" y="471"/>
                  </a:cubicBezTo>
                  <a:cubicBezTo>
                    <a:pt x="162" y="470"/>
                    <a:pt x="162" y="468"/>
                    <a:pt x="162" y="467"/>
                  </a:cubicBezTo>
                  <a:cubicBezTo>
                    <a:pt x="162" y="466"/>
                    <a:pt x="162" y="464"/>
                    <a:pt x="163" y="464"/>
                  </a:cubicBezTo>
                  <a:cubicBezTo>
                    <a:pt x="164" y="463"/>
                    <a:pt x="164" y="462"/>
                    <a:pt x="163" y="461"/>
                  </a:cubicBezTo>
                  <a:cubicBezTo>
                    <a:pt x="163" y="460"/>
                    <a:pt x="162" y="458"/>
                    <a:pt x="162" y="457"/>
                  </a:cubicBezTo>
                  <a:cubicBezTo>
                    <a:pt x="162" y="456"/>
                    <a:pt x="162" y="454"/>
                    <a:pt x="163" y="453"/>
                  </a:cubicBezTo>
                  <a:cubicBezTo>
                    <a:pt x="164" y="452"/>
                    <a:pt x="164" y="450"/>
                    <a:pt x="164" y="449"/>
                  </a:cubicBezTo>
                  <a:cubicBezTo>
                    <a:pt x="164" y="448"/>
                    <a:pt x="166" y="447"/>
                    <a:pt x="167" y="447"/>
                  </a:cubicBezTo>
                  <a:cubicBezTo>
                    <a:pt x="168" y="447"/>
                    <a:pt x="170" y="446"/>
                    <a:pt x="170" y="444"/>
                  </a:cubicBezTo>
                  <a:cubicBezTo>
                    <a:pt x="170" y="443"/>
                    <a:pt x="170" y="442"/>
                    <a:pt x="172" y="442"/>
                  </a:cubicBezTo>
                  <a:cubicBezTo>
                    <a:pt x="173" y="442"/>
                    <a:pt x="173" y="441"/>
                    <a:pt x="172" y="439"/>
                  </a:cubicBezTo>
                  <a:cubicBezTo>
                    <a:pt x="171" y="438"/>
                    <a:pt x="171" y="436"/>
                    <a:pt x="171" y="435"/>
                  </a:cubicBezTo>
                  <a:cubicBezTo>
                    <a:pt x="171" y="434"/>
                    <a:pt x="170" y="433"/>
                    <a:pt x="169" y="433"/>
                  </a:cubicBezTo>
                  <a:cubicBezTo>
                    <a:pt x="168" y="433"/>
                    <a:pt x="167" y="432"/>
                    <a:pt x="168" y="431"/>
                  </a:cubicBezTo>
                  <a:cubicBezTo>
                    <a:pt x="168" y="430"/>
                    <a:pt x="168" y="429"/>
                    <a:pt x="167" y="429"/>
                  </a:cubicBezTo>
                  <a:cubicBezTo>
                    <a:pt x="166" y="429"/>
                    <a:pt x="166" y="427"/>
                    <a:pt x="166" y="425"/>
                  </a:cubicBezTo>
                  <a:cubicBezTo>
                    <a:pt x="166" y="423"/>
                    <a:pt x="167" y="419"/>
                    <a:pt x="168" y="417"/>
                  </a:cubicBezTo>
                  <a:cubicBezTo>
                    <a:pt x="169" y="415"/>
                    <a:pt x="170" y="413"/>
                    <a:pt x="172" y="413"/>
                  </a:cubicBezTo>
                  <a:cubicBezTo>
                    <a:pt x="173" y="413"/>
                    <a:pt x="175" y="413"/>
                    <a:pt x="177" y="413"/>
                  </a:cubicBezTo>
                  <a:cubicBezTo>
                    <a:pt x="178" y="413"/>
                    <a:pt x="181" y="413"/>
                    <a:pt x="183" y="412"/>
                  </a:cubicBezTo>
                  <a:cubicBezTo>
                    <a:pt x="185" y="412"/>
                    <a:pt x="187" y="411"/>
                    <a:pt x="188" y="409"/>
                  </a:cubicBezTo>
                  <a:cubicBezTo>
                    <a:pt x="188" y="408"/>
                    <a:pt x="190" y="406"/>
                    <a:pt x="191" y="406"/>
                  </a:cubicBezTo>
                  <a:cubicBezTo>
                    <a:pt x="192" y="406"/>
                    <a:pt x="193" y="407"/>
                    <a:pt x="194" y="408"/>
                  </a:cubicBezTo>
                  <a:cubicBezTo>
                    <a:pt x="194" y="409"/>
                    <a:pt x="195" y="411"/>
                    <a:pt x="196" y="412"/>
                  </a:cubicBezTo>
                  <a:cubicBezTo>
                    <a:pt x="197" y="412"/>
                    <a:pt x="199" y="414"/>
                    <a:pt x="201" y="414"/>
                  </a:cubicBezTo>
                  <a:cubicBezTo>
                    <a:pt x="202" y="415"/>
                    <a:pt x="204" y="415"/>
                    <a:pt x="205" y="415"/>
                  </a:cubicBezTo>
                  <a:cubicBezTo>
                    <a:pt x="205" y="414"/>
                    <a:pt x="205" y="414"/>
                    <a:pt x="204" y="413"/>
                  </a:cubicBezTo>
                  <a:cubicBezTo>
                    <a:pt x="204" y="412"/>
                    <a:pt x="203" y="411"/>
                    <a:pt x="203" y="410"/>
                  </a:cubicBezTo>
                  <a:cubicBezTo>
                    <a:pt x="203" y="409"/>
                    <a:pt x="203" y="408"/>
                    <a:pt x="204" y="406"/>
                  </a:cubicBezTo>
                  <a:cubicBezTo>
                    <a:pt x="205" y="405"/>
                    <a:pt x="206" y="403"/>
                    <a:pt x="206" y="402"/>
                  </a:cubicBezTo>
                  <a:cubicBezTo>
                    <a:pt x="206" y="401"/>
                    <a:pt x="206" y="400"/>
                    <a:pt x="207" y="400"/>
                  </a:cubicBezTo>
                  <a:cubicBezTo>
                    <a:pt x="207" y="399"/>
                    <a:pt x="208" y="398"/>
                    <a:pt x="208" y="398"/>
                  </a:cubicBezTo>
                  <a:cubicBezTo>
                    <a:pt x="208" y="397"/>
                    <a:pt x="209" y="396"/>
                    <a:pt x="211" y="395"/>
                  </a:cubicBezTo>
                  <a:cubicBezTo>
                    <a:pt x="212" y="394"/>
                    <a:pt x="214" y="393"/>
                    <a:pt x="214" y="392"/>
                  </a:cubicBezTo>
                  <a:cubicBezTo>
                    <a:pt x="215" y="391"/>
                    <a:pt x="216" y="389"/>
                    <a:pt x="216" y="388"/>
                  </a:cubicBezTo>
                  <a:cubicBezTo>
                    <a:pt x="217" y="387"/>
                    <a:pt x="217" y="386"/>
                    <a:pt x="216" y="385"/>
                  </a:cubicBezTo>
                  <a:cubicBezTo>
                    <a:pt x="215" y="384"/>
                    <a:pt x="215" y="382"/>
                    <a:pt x="215" y="381"/>
                  </a:cubicBezTo>
                  <a:cubicBezTo>
                    <a:pt x="215" y="381"/>
                    <a:pt x="215" y="380"/>
                    <a:pt x="215" y="380"/>
                  </a:cubicBezTo>
                  <a:cubicBezTo>
                    <a:pt x="215" y="380"/>
                    <a:pt x="216" y="379"/>
                    <a:pt x="217" y="378"/>
                  </a:cubicBezTo>
                  <a:cubicBezTo>
                    <a:pt x="219" y="377"/>
                    <a:pt x="220" y="376"/>
                    <a:pt x="221" y="376"/>
                  </a:cubicBezTo>
                  <a:cubicBezTo>
                    <a:pt x="222" y="376"/>
                    <a:pt x="223" y="377"/>
                    <a:pt x="224" y="378"/>
                  </a:cubicBezTo>
                  <a:cubicBezTo>
                    <a:pt x="224" y="378"/>
                    <a:pt x="225" y="379"/>
                    <a:pt x="226" y="380"/>
                  </a:cubicBezTo>
                  <a:cubicBezTo>
                    <a:pt x="227" y="381"/>
                    <a:pt x="228" y="381"/>
                    <a:pt x="229" y="382"/>
                  </a:cubicBezTo>
                  <a:cubicBezTo>
                    <a:pt x="230" y="382"/>
                    <a:pt x="231" y="383"/>
                    <a:pt x="231" y="384"/>
                  </a:cubicBezTo>
                  <a:cubicBezTo>
                    <a:pt x="231" y="385"/>
                    <a:pt x="232" y="385"/>
                    <a:pt x="233" y="385"/>
                  </a:cubicBezTo>
                  <a:cubicBezTo>
                    <a:pt x="233" y="385"/>
                    <a:pt x="234" y="384"/>
                    <a:pt x="235" y="384"/>
                  </a:cubicBezTo>
                  <a:cubicBezTo>
                    <a:pt x="236" y="384"/>
                    <a:pt x="237" y="385"/>
                    <a:pt x="237" y="385"/>
                  </a:cubicBezTo>
                  <a:cubicBezTo>
                    <a:pt x="238" y="386"/>
                    <a:pt x="239" y="386"/>
                    <a:pt x="240" y="385"/>
                  </a:cubicBezTo>
                  <a:cubicBezTo>
                    <a:pt x="241" y="385"/>
                    <a:pt x="242" y="383"/>
                    <a:pt x="241" y="382"/>
                  </a:cubicBezTo>
                  <a:cubicBezTo>
                    <a:pt x="240" y="381"/>
                    <a:pt x="240" y="380"/>
                    <a:pt x="241" y="380"/>
                  </a:cubicBezTo>
                  <a:cubicBezTo>
                    <a:pt x="241" y="379"/>
                    <a:pt x="242" y="378"/>
                    <a:pt x="243" y="378"/>
                  </a:cubicBezTo>
                  <a:cubicBezTo>
                    <a:pt x="244" y="377"/>
                    <a:pt x="245" y="376"/>
                    <a:pt x="245" y="375"/>
                  </a:cubicBezTo>
                  <a:cubicBezTo>
                    <a:pt x="245" y="374"/>
                    <a:pt x="244" y="372"/>
                    <a:pt x="243" y="371"/>
                  </a:cubicBezTo>
                  <a:cubicBezTo>
                    <a:pt x="242" y="369"/>
                    <a:pt x="241" y="368"/>
                    <a:pt x="240" y="368"/>
                  </a:cubicBezTo>
                  <a:cubicBezTo>
                    <a:pt x="239" y="368"/>
                    <a:pt x="238" y="367"/>
                    <a:pt x="237" y="366"/>
                  </a:cubicBezTo>
                  <a:cubicBezTo>
                    <a:pt x="237" y="366"/>
                    <a:pt x="237" y="364"/>
                    <a:pt x="238" y="363"/>
                  </a:cubicBezTo>
                  <a:cubicBezTo>
                    <a:pt x="239" y="362"/>
                    <a:pt x="240" y="361"/>
                    <a:pt x="241" y="361"/>
                  </a:cubicBezTo>
                  <a:cubicBezTo>
                    <a:pt x="241" y="361"/>
                    <a:pt x="242" y="360"/>
                    <a:pt x="242" y="359"/>
                  </a:cubicBezTo>
                  <a:cubicBezTo>
                    <a:pt x="243" y="358"/>
                    <a:pt x="243" y="357"/>
                    <a:pt x="242" y="355"/>
                  </a:cubicBezTo>
                  <a:cubicBezTo>
                    <a:pt x="242" y="353"/>
                    <a:pt x="240" y="352"/>
                    <a:pt x="240" y="352"/>
                  </a:cubicBezTo>
                  <a:cubicBezTo>
                    <a:pt x="239" y="353"/>
                    <a:pt x="237" y="352"/>
                    <a:pt x="235" y="352"/>
                  </a:cubicBezTo>
                  <a:cubicBezTo>
                    <a:pt x="234" y="352"/>
                    <a:pt x="232" y="350"/>
                    <a:pt x="231" y="349"/>
                  </a:cubicBezTo>
                  <a:cubicBezTo>
                    <a:pt x="230" y="347"/>
                    <a:pt x="229" y="345"/>
                    <a:pt x="229" y="344"/>
                  </a:cubicBezTo>
                  <a:cubicBezTo>
                    <a:pt x="229" y="343"/>
                    <a:pt x="229" y="342"/>
                    <a:pt x="229" y="340"/>
                  </a:cubicBezTo>
                  <a:cubicBezTo>
                    <a:pt x="229" y="339"/>
                    <a:pt x="230" y="338"/>
                    <a:pt x="231" y="337"/>
                  </a:cubicBezTo>
                  <a:cubicBezTo>
                    <a:pt x="232" y="337"/>
                    <a:pt x="232" y="336"/>
                    <a:pt x="232" y="335"/>
                  </a:cubicBezTo>
                  <a:cubicBezTo>
                    <a:pt x="232" y="334"/>
                    <a:pt x="232" y="333"/>
                    <a:pt x="231" y="333"/>
                  </a:cubicBezTo>
                  <a:cubicBezTo>
                    <a:pt x="230" y="333"/>
                    <a:pt x="230" y="332"/>
                    <a:pt x="231" y="332"/>
                  </a:cubicBezTo>
                  <a:cubicBezTo>
                    <a:pt x="232" y="331"/>
                    <a:pt x="233" y="330"/>
                    <a:pt x="233" y="329"/>
                  </a:cubicBezTo>
                  <a:cubicBezTo>
                    <a:pt x="234" y="328"/>
                    <a:pt x="235" y="326"/>
                    <a:pt x="237" y="325"/>
                  </a:cubicBezTo>
                  <a:cubicBezTo>
                    <a:pt x="238" y="323"/>
                    <a:pt x="239" y="321"/>
                    <a:pt x="239" y="320"/>
                  </a:cubicBezTo>
                  <a:cubicBezTo>
                    <a:pt x="239" y="318"/>
                    <a:pt x="240" y="317"/>
                    <a:pt x="241" y="316"/>
                  </a:cubicBezTo>
                  <a:cubicBezTo>
                    <a:pt x="242" y="316"/>
                    <a:pt x="242" y="314"/>
                    <a:pt x="241" y="313"/>
                  </a:cubicBezTo>
                  <a:cubicBezTo>
                    <a:pt x="241" y="311"/>
                    <a:pt x="241" y="309"/>
                    <a:pt x="241" y="307"/>
                  </a:cubicBezTo>
                  <a:cubicBezTo>
                    <a:pt x="242" y="305"/>
                    <a:pt x="241" y="303"/>
                    <a:pt x="240" y="301"/>
                  </a:cubicBezTo>
                  <a:cubicBezTo>
                    <a:pt x="239" y="300"/>
                    <a:pt x="237" y="298"/>
                    <a:pt x="236" y="298"/>
                  </a:cubicBezTo>
                  <a:cubicBezTo>
                    <a:pt x="236" y="297"/>
                    <a:pt x="235" y="296"/>
                    <a:pt x="235" y="296"/>
                  </a:cubicBezTo>
                  <a:cubicBezTo>
                    <a:pt x="236" y="295"/>
                    <a:pt x="236" y="294"/>
                    <a:pt x="236" y="293"/>
                  </a:cubicBezTo>
                  <a:cubicBezTo>
                    <a:pt x="236" y="292"/>
                    <a:pt x="237" y="291"/>
                    <a:pt x="237" y="290"/>
                  </a:cubicBezTo>
                  <a:cubicBezTo>
                    <a:pt x="237" y="289"/>
                    <a:pt x="237" y="288"/>
                    <a:pt x="237" y="287"/>
                  </a:cubicBezTo>
                  <a:cubicBezTo>
                    <a:pt x="237" y="287"/>
                    <a:pt x="236" y="286"/>
                    <a:pt x="236" y="285"/>
                  </a:cubicBezTo>
                  <a:cubicBezTo>
                    <a:pt x="236" y="284"/>
                    <a:pt x="236" y="283"/>
                    <a:pt x="236" y="283"/>
                  </a:cubicBezTo>
                  <a:cubicBezTo>
                    <a:pt x="236" y="282"/>
                    <a:pt x="236" y="280"/>
                    <a:pt x="236" y="279"/>
                  </a:cubicBezTo>
                  <a:cubicBezTo>
                    <a:pt x="235" y="279"/>
                    <a:pt x="236" y="278"/>
                    <a:pt x="237" y="277"/>
                  </a:cubicBezTo>
                  <a:cubicBezTo>
                    <a:pt x="238" y="277"/>
                    <a:pt x="239" y="277"/>
                    <a:pt x="240" y="277"/>
                  </a:cubicBezTo>
                  <a:cubicBezTo>
                    <a:pt x="240" y="277"/>
                    <a:pt x="241" y="277"/>
                    <a:pt x="242" y="277"/>
                  </a:cubicBezTo>
                  <a:cubicBezTo>
                    <a:pt x="242" y="277"/>
                    <a:pt x="243" y="276"/>
                    <a:pt x="244" y="276"/>
                  </a:cubicBezTo>
                  <a:cubicBezTo>
                    <a:pt x="244" y="275"/>
                    <a:pt x="245" y="274"/>
                    <a:pt x="245" y="274"/>
                  </a:cubicBezTo>
                  <a:cubicBezTo>
                    <a:pt x="246" y="274"/>
                    <a:pt x="247" y="274"/>
                    <a:pt x="248" y="273"/>
                  </a:cubicBezTo>
                  <a:cubicBezTo>
                    <a:pt x="248" y="272"/>
                    <a:pt x="249" y="271"/>
                    <a:pt x="248" y="270"/>
                  </a:cubicBezTo>
                  <a:cubicBezTo>
                    <a:pt x="248" y="269"/>
                    <a:pt x="248" y="268"/>
                    <a:pt x="248" y="2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6" name="Freeform 195"/>
            <p:cNvSpPr>
              <a:spLocks/>
            </p:cNvSpPr>
            <p:nvPr/>
          </p:nvSpPr>
          <p:spPr bwMode="gray">
            <a:xfrm>
              <a:off x="5191162" y="1761429"/>
              <a:ext cx="2190" cy="6565"/>
            </a:xfrm>
            <a:custGeom>
              <a:avLst/>
              <a:gdLst>
                <a:gd name="T0" fmla="*/ 0 w 1"/>
                <a:gd name="T1" fmla="*/ 0 h 3"/>
                <a:gd name="T2" fmla="*/ 3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7" name="Freeform 198"/>
            <p:cNvSpPr>
              <a:spLocks/>
            </p:cNvSpPr>
            <p:nvPr/>
          </p:nvSpPr>
          <p:spPr bwMode="gray">
            <a:xfrm>
              <a:off x="4324118" y="1183671"/>
              <a:ext cx="13137" cy="17508"/>
            </a:xfrm>
            <a:custGeom>
              <a:avLst/>
              <a:gdLst>
                <a:gd name="T0" fmla="*/ 6 w 4"/>
                <a:gd name="T1" fmla="*/ 7 h 3"/>
                <a:gd name="T2" fmla="*/ 11 w 4"/>
                <a:gd name="T3" fmla="*/ 7 h 3"/>
                <a:gd name="T4" fmla="*/ 3 w 4"/>
                <a:gd name="T5" fmla="*/ 0 h 3"/>
                <a:gd name="T6" fmla="*/ 6 w 4"/>
                <a:gd name="T7" fmla="*/ 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2" y="2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1" y="1"/>
                    <a:pt x="2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199"/>
            <p:cNvSpPr>
              <a:spLocks/>
            </p:cNvSpPr>
            <p:nvPr/>
          </p:nvSpPr>
          <p:spPr bwMode="gray">
            <a:xfrm>
              <a:off x="4400751" y="1041419"/>
              <a:ext cx="24084" cy="15320"/>
            </a:xfrm>
            <a:custGeom>
              <a:avLst/>
              <a:gdLst>
                <a:gd name="T0" fmla="*/ 14 w 5"/>
                <a:gd name="T1" fmla="*/ 10 h 3"/>
                <a:gd name="T2" fmla="*/ 17 w 5"/>
                <a:gd name="T3" fmla="*/ 3 h 3"/>
                <a:gd name="T4" fmla="*/ 10 w 5"/>
                <a:gd name="T5" fmla="*/ 0 h 3"/>
                <a:gd name="T6" fmla="*/ 3 w 5"/>
                <a:gd name="T7" fmla="*/ 3 h 3"/>
                <a:gd name="T8" fmla="*/ 3 w 5"/>
                <a:gd name="T9" fmla="*/ 7 h 3"/>
                <a:gd name="T10" fmla="*/ 14 w 5"/>
                <a:gd name="T11" fmla="*/ 1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4" y="3"/>
                  </a:move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3" y="3"/>
                    <a:pt x="4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200"/>
            <p:cNvSpPr>
              <a:spLocks/>
            </p:cNvSpPr>
            <p:nvPr/>
          </p:nvSpPr>
          <p:spPr bwMode="gray">
            <a:xfrm>
              <a:off x="4645976" y="1085189"/>
              <a:ext cx="89769" cy="115990"/>
            </a:xfrm>
            <a:custGeom>
              <a:avLst/>
              <a:gdLst>
                <a:gd name="T0" fmla="*/ 7 w 19"/>
                <a:gd name="T1" fmla="*/ 64 h 23"/>
                <a:gd name="T2" fmla="*/ 14 w 19"/>
                <a:gd name="T3" fmla="*/ 68 h 23"/>
                <a:gd name="T4" fmla="*/ 17 w 19"/>
                <a:gd name="T5" fmla="*/ 78 h 23"/>
                <a:gd name="T6" fmla="*/ 31 w 19"/>
                <a:gd name="T7" fmla="*/ 78 h 23"/>
                <a:gd name="T8" fmla="*/ 44 w 19"/>
                <a:gd name="T9" fmla="*/ 71 h 23"/>
                <a:gd name="T10" fmla="*/ 55 w 19"/>
                <a:gd name="T11" fmla="*/ 68 h 23"/>
                <a:gd name="T12" fmla="*/ 65 w 19"/>
                <a:gd name="T13" fmla="*/ 61 h 23"/>
                <a:gd name="T14" fmla="*/ 62 w 19"/>
                <a:gd name="T15" fmla="*/ 50 h 23"/>
                <a:gd name="T16" fmla="*/ 65 w 19"/>
                <a:gd name="T17" fmla="*/ 39 h 23"/>
                <a:gd name="T18" fmla="*/ 62 w 19"/>
                <a:gd name="T19" fmla="*/ 29 h 23"/>
                <a:gd name="T20" fmla="*/ 48 w 19"/>
                <a:gd name="T21" fmla="*/ 11 h 23"/>
                <a:gd name="T22" fmla="*/ 38 w 19"/>
                <a:gd name="T23" fmla="*/ 4 h 23"/>
                <a:gd name="T24" fmla="*/ 34 w 19"/>
                <a:gd name="T25" fmla="*/ 7 h 23"/>
                <a:gd name="T26" fmla="*/ 31 w 19"/>
                <a:gd name="T27" fmla="*/ 14 h 23"/>
                <a:gd name="T28" fmla="*/ 21 w 19"/>
                <a:gd name="T29" fmla="*/ 18 h 23"/>
                <a:gd name="T30" fmla="*/ 14 w 19"/>
                <a:gd name="T31" fmla="*/ 29 h 23"/>
                <a:gd name="T32" fmla="*/ 14 w 19"/>
                <a:gd name="T33" fmla="*/ 36 h 23"/>
                <a:gd name="T34" fmla="*/ 17 w 19"/>
                <a:gd name="T35" fmla="*/ 43 h 23"/>
                <a:gd name="T36" fmla="*/ 10 w 19"/>
                <a:gd name="T37" fmla="*/ 53 h 23"/>
                <a:gd name="T38" fmla="*/ 10 w 19"/>
                <a:gd name="T39" fmla="*/ 57 h 23"/>
                <a:gd name="T40" fmla="*/ 7 w 19"/>
                <a:gd name="T41" fmla="*/ 61 h 23"/>
                <a:gd name="T42" fmla="*/ 0 w 19"/>
                <a:gd name="T43" fmla="*/ 64 h 23"/>
                <a:gd name="T44" fmla="*/ 7 w 19"/>
                <a:gd name="T45" fmla="*/ 64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23"/>
                <a:gd name="T71" fmla="*/ 19 w 19"/>
                <a:gd name="T72" fmla="*/ 23 h 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23">
                  <a:moveTo>
                    <a:pt x="2" y="18"/>
                  </a:moveTo>
                  <a:cubicBezTo>
                    <a:pt x="4" y="18"/>
                    <a:pt x="4" y="19"/>
                    <a:pt x="4" y="19"/>
                  </a:cubicBezTo>
                  <a:cubicBezTo>
                    <a:pt x="3" y="20"/>
                    <a:pt x="4" y="21"/>
                    <a:pt x="5" y="22"/>
                  </a:cubicBezTo>
                  <a:cubicBezTo>
                    <a:pt x="7" y="22"/>
                    <a:pt x="8" y="23"/>
                    <a:pt x="9" y="22"/>
                  </a:cubicBezTo>
                  <a:cubicBezTo>
                    <a:pt x="10" y="21"/>
                    <a:pt x="12" y="20"/>
                    <a:pt x="13" y="20"/>
                  </a:cubicBezTo>
                  <a:cubicBezTo>
                    <a:pt x="13" y="20"/>
                    <a:pt x="15" y="19"/>
                    <a:pt x="16" y="19"/>
                  </a:cubicBezTo>
                  <a:cubicBezTo>
                    <a:pt x="18" y="19"/>
                    <a:pt x="19" y="18"/>
                    <a:pt x="19" y="17"/>
                  </a:cubicBezTo>
                  <a:cubicBezTo>
                    <a:pt x="18" y="16"/>
                    <a:pt x="18" y="14"/>
                    <a:pt x="18" y="14"/>
                  </a:cubicBezTo>
                  <a:cubicBezTo>
                    <a:pt x="18" y="13"/>
                    <a:pt x="18" y="12"/>
                    <a:pt x="19" y="11"/>
                  </a:cubicBezTo>
                  <a:cubicBezTo>
                    <a:pt x="19" y="10"/>
                    <a:pt x="19" y="9"/>
                    <a:pt x="18" y="8"/>
                  </a:cubicBezTo>
                  <a:cubicBezTo>
                    <a:pt x="17" y="7"/>
                    <a:pt x="15" y="5"/>
                    <a:pt x="14" y="3"/>
                  </a:cubicBezTo>
                  <a:cubicBezTo>
                    <a:pt x="13" y="2"/>
                    <a:pt x="12" y="0"/>
                    <a:pt x="11" y="1"/>
                  </a:cubicBezTo>
                  <a:cubicBezTo>
                    <a:pt x="11" y="1"/>
                    <a:pt x="10" y="1"/>
                    <a:pt x="10" y="2"/>
                  </a:cubicBezTo>
                  <a:cubicBezTo>
                    <a:pt x="10" y="3"/>
                    <a:pt x="9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4" y="14"/>
                    <a:pt x="4" y="15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7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0" y="18"/>
                    <a:pt x="1" y="19"/>
                    <a:pt x="2" y="1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0" name="Freeform 201"/>
            <p:cNvSpPr>
              <a:spLocks/>
            </p:cNvSpPr>
            <p:nvPr/>
          </p:nvSpPr>
          <p:spPr bwMode="gray">
            <a:xfrm>
              <a:off x="4650355" y="1212120"/>
              <a:ext cx="48169" cy="39393"/>
            </a:xfrm>
            <a:custGeom>
              <a:avLst/>
              <a:gdLst>
                <a:gd name="T0" fmla="*/ 7 w 11"/>
                <a:gd name="T1" fmla="*/ 19 h 8"/>
                <a:gd name="T2" fmla="*/ 21 w 11"/>
                <a:gd name="T3" fmla="*/ 26 h 8"/>
                <a:gd name="T4" fmla="*/ 31 w 11"/>
                <a:gd name="T5" fmla="*/ 22 h 8"/>
                <a:gd name="T6" fmla="*/ 38 w 11"/>
                <a:gd name="T7" fmla="*/ 11 h 8"/>
                <a:gd name="T8" fmla="*/ 28 w 11"/>
                <a:gd name="T9" fmla="*/ 4 h 8"/>
                <a:gd name="T10" fmla="*/ 10 w 11"/>
                <a:gd name="T11" fmla="*/ 0 h 8"/>
                <a:gd name="T12" fmla="*/ 3 w 11"/>
                <a:gd name="T13" fmla="*/ 4 h 8"/>
                <a:gd name="T14" fmla="*/ 3 w 11"/>
                <a:gd name="T15" fmla="*/ 11 h 8"/>
                <a:gd name="T16" fmla="*/ 7 w 11"/>
                <a:gd name="T17" fmla="*/ 19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8"/>
                <a:gd name="T29" fmla="*/ 11 w 1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8">
                  <a:moveTo>
                    <a:pt x="2" y="5"/>
                  </a:moveTo>
                  <a:cubicBezTo>
                    <a:pt x="3" y="6"/>
                    <a:pt x="5" y="7"/>
                    <a:pt x="6" y="7"/>
                  </a:cubicBezTo>
                  <a:cubicBezTo>
                    <a:pt x="7" y="8"/>
                    <a:pt x="8" y="7"/>
                    <a:pt x="9" y="6"/>
                  </a:cubicBezTo>
                  <a:cubicBezTo>
                    <a:pt x="10" y="5"/>
                    <a:pt x="11" y="4"/>
                    <a:pt x="11" y="3"/>
                  </a:cubicBezTo>
                  <a:cubicBezTo>
                    <a:pt x="10" y="3"/>
                    <a:pt x="9" y="2"/>
                    <a:pt x="8" y="1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Freeform 202"/>
            <p:cNvSpPr>
              <a:spLocks/>
            </p:cNvSpPr>
            <p:nvPr/>
          </p:nvSpPr>
          <p:spPr bwMode="gray">
            <a:xfrm>
              <a:off x="4696334" y="1194613"/>
              <a:ext cx="144507" cy="153193"/>
            </a:xfrm>
            <a:custGeom>
              <a:avLst/>
              <a:gdLst>
                <a:gd name="T0" fmla="*/ 27 w 31"/>
                <a:gd name="T1" fmla="*/ 7 h 30"/>
                <a:gd name="T2" fmla="*/ 20 w 31"/>
                <a:gd name="T3" fmla="*/ 18 h 30"/>
                <a:gd name="T4" fmla="*/ 17 w 31"/>
                <a:gd name="T5" fmla="*/ 29 h 30"/>
                <a:gd name="T6" fmla="*/ 13 w 31"/>
                <a:gd name="T7" fmla="*/ 36 h 30"/>
                <a:gd name="T8" fmla="*/ 7 w 31"/>
                <a:gd name="T9" fmla="*/ 44 h 30"/>
                <a:gd name="T10" fmla="*/ 0 w 31"/>
                <a:gd name="T11" fmla="*/ 58 h 30"/>
                <a:gd name="T12" fmla="*/ 3 w 31"/>
                <a:gd name="T13" fmla="*/ 58 h 30"/>
                <a:gd name="T14" fmla="*/ 10 w 31"/>
                <a:gd name="T15" fmla="*/ 58 h 30"/>
                <a:gd name="T16" fmla="*/ 17 w 31"/>
                <a:gd name="T17" fmla="*/ 62 h 30"/>
                <a:gd name="T18" fmla="*/ 20 w 31"/>
                <a:gd name="T19" fmla="*/ 69 h 30"/>
                <a:gd name="T20" fmla="*/ 20 w 31"/>
                <a:gd name="T21" fmla="*/ 80 h 30"/>
                <a:gd name="T22" fmla="*/ 27 w 31"/>
                <a:gd name="T23" fmla="*/ 87 h 30"/>
                <a:gd name="T24" fmla="*/ 34 w 31"/>
                <a:gd name="T25" fmla="*/ 94 h 30"/>
                <a:gd name="T26" fmla="*/ 44 w 31"/>
                <a:gd name="T27" fmla="*/ 94 h 30"/>
                <a:gd name="T28" fmla="*/ 50 w 31"/>
                <a:gd name="T29" fmla="*/ 98 h 30"/>
                <a:gd name="T30" fmla="*/ 64 w 31"/>
                <a:gd name="T31" fmla="*/ 105 h 30"/>
                <a:gd name="T32" fmla="*/ 81 w 31"/>
                <a:gd name="T33" fmla="*/ 109 h 30"/>
                <a:gd name="T34" fmla="*/ 94 w 31"/>
                <a:gd name="T35" fmla="*/ 105 h 30"/>
                <a:gd name="T36" fmla="*/ 104 w 31"/>
                <a:gd name="T37" fmla="*/ 94 h 30"/>
                <a:gd name="T38" fmla="*/ 101 w 31"/>
                <a:gd name="T39" fmla="*/ 80 h 30"/>
                <a:gd name="T40" fmla="*/ 94 w 31"/>
                <a:gd name="T41" fmla="*/ 73 h 30"/>
                <a:gd name="T42" fmla="*/ 94 w 31"/>
                <a:gd name="T43" fmla="*/ 69 h 30"/>
                <a:gd name="T44" fmla="*/ 97 w 31"/>
                <a:gd name="T45" fmla="*/ 58 h 30"/>
                <a:gd name="T46" fmla="*/ 101 w 31"/>
                <a:gd name="T47" fmla="*/ 36 h 30"/>
                <a:gd name="T48" fmla="*/ 91 w 31"/>
                <a:gd name="T49" fmla="*/ 15 h 30"/>
                <a:gd name="T50" fmla="*/ 77 w 31"/>
                <a:gd name="T51" fmla="*/ 11 h 30"/>
                <a:gd name="T52" fmla="*/ 74 w 31"/>
                <a:gd name="T53" fmla="*/ 18 h 30"/>
                <a:gd name="T54" fmla="*/ 67 w 31"/>
                <a:gd name="T55" fmla="*/ 29 h 30"/>
                <a:gd name="T56" fmla="*/ 60 w 31"/>
                <a:gd name="T57" fmla="*/ 29 h 30"/>
                <a:gd name="T58" fmla="*/ 64 w 31"/>
                <a:gd name="T59" fmla="*/ 18 h 30"/>
                <a:gd name="T60" fmla="*/ 64 w 31"/>
                <a:gd name="T61" fmla="*/ 7 h 30"/>
                <a:gd name="T62" fmla="*/ 57 w 31"/>
                <a:gd name="T63" fmla="*/ 0 h 30"/>
                <a:gd name="T64" fmla="*/ 44 w 31"/>
                <a:gd name="T65" fmla="*/ 4 h 30"/>
                <a:gd name="T66" fmla="*/ 27 w 31"/>
                <a:gd name="T67" fmla="*/ 7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"/>
                <a:gd name="T103" fmla="*/ 0 h 30"/>
                <a:gd name="T104" fmla="*/ 31 w 31"/>
                <a:gd name="T105" fmla="*/ 30 h 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" h="30">
                  <a:moveTo>
                    <a:pt x="8" y="2"/>
                  </a:moveTo>
                  <a:cubicBezTo>
                    <a:pt x="7" y="2"/>
                    <a:pt x="6" y="3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10"/>
                    <a:pt x="3" y="12"/>
                    <a:pt x="2" y="12"/>
                  </a:cubicBezTo>
                  <a:cubicBezTo>
                    <a:pt x="1" y="13"/>
                    <a:pt x="1" y="15"/>
                    <a:pt x="0" y="16"/>
                  </a:cubicBezTo>
                  <a:cubicBezTo>
                    <a:pt x="0" y="16"/>
                    <a:pt x="1" y="17"/>
                    <a:pt x="1" y="16"/>
                  </a:cubicBezTo>
                  <a:cubicBezTo>
                    <a:pt x="2" y="15"/>
                    <a:pt x="3" y="15"/>
                    <a:pt x="3" y="16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5" y="17"/>
                    <a:pt x="5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6" y="22"/>
                    <a:pt x="7" y="24"/>
                    <a:pt x="8" y="24"/>
                  </a:cubicBezTo>
                  <a:cubicBezTo>
                    <a:pt x="8" y="25"/>
                    <a:pt x="10" y="26"/>
                    <a:pt x="10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7" y="27"/>
                    <a:pt x="18" y="28"/>
                    <a:pt x="19" y="29"/>
                  </a:cubicBezTo>
                  <a:cubicBezTo>
                    <a:pt x="20" y="30"/>
                    <a:pt x="22" y="30"/>
                    <a:pt x="24" y="30"/>
                  </a:cubicBezTo>
                  <a:cubicBezTo>
                    <a:pt x="25" y="30"/>
                    <a:pt x="27" y="30"/>
                    <a:pt x="28" y="29"/>
                  </a:cubicBezTo>
                  <a:cubicBezTo>
                    <a:pt x="30" y="29"/>
                    <a:pt x="31" y="28"/>
                    <a:pt x="31" y="26"/>
                  </a:cubicBezTo>
                  <a:cubicBezTo>
                    <a:pt x="31" y="25"/>
                    <a:pt x="31" y="23"/>
                    <a:pt x="30" y="22"/>
                  </a:cubicBezTo>
                  <a:cubicBezTo>
                    <a:pt x="29" y="22"/>
                    <a:pt x="28" y="21"/>
                    <a:pt x="28" y="2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8"/>
                    <a:pt x="29" y="16"/>
                  </a:cubicBezTo>
                  <a:cubicBezTo>
                    <a:pt x="30" y="14"/>
                    <a:pt x="30" y="11"/>
                    <a:pt x="30" y="10"/>
                  </a:cubicBezTo>
                  <a:cubicBezTo>
                    <a:pt x="30" y="8"/>
                    <a:pt x="29" y="6"/>
                    <a:pt x="27" y="4"/>
                  </a:cubicBezTo>
                  <a:cubicBezTo>
                    <a:pt x="26" y="3"/>
                    <a:pt x="24" y="2"/>
                    <a:pt x="23" y="3"/>
                  </a:cubicBezTo>
                  <a:cubicBezTo>
                    <a:pt x="23" y="3"/>
                    <a:pt x="22" y="4"/>
                    <a:pt x="22" y="5"/>
                  </a:cubicBezTo>
                  <a:cubicBezTo>
                    <a:pt x="21" y="5"/>
                    <a:pt x="21" y="7"/>
                    <a:pt x="20" y="8"/>
                  </a:cubicBezTo>
                  <a:cubicBezTo>
                    <a:pt x="19" y="9"/>
                    <a:pt x="18" y="9"/>
                    <a:pt x="18" y="8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9" y="4"/>
                    <a:pt x="20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4" y="1"/>
                    <a:pt x="13" y="1"/>
                  </a:cubicBezTo>
                  <a:cubicBezTo>
                    <a:pt x="12" y="1"/>
                    <a:pt x="10" y="1"/>
                    <a:pt x="8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2" name="Freeform 203"/>
            <p:cNvSpPr>
              <a:spLocks/>
            </p:cNvSpPr>
            <p:nvPr/>
          </p:nvSpPr>
          <p:spPr bwMode="gray">
            <a:xfrm>
              <a:off x="4683197" y="1599481"/>
              <a:ext cx="21895" cy="19696"/>
            </a:xfrm>
            <a:custGeom>
              <a:avLst/>
              <a:gdLst>
                <a:gd name="T0" fmla="*/ 13 w 5"/>
                <a:gd name="T1" fmla="*/ 10 h 4"/>
                <a:gd name="T2" fmla="*/ 13 w 5"/>
                <a:gd name="T3" fmla="*/ 4 h 4"/>
                <a:gd name="T4" fmla="*/ 3 w 5"/>
                <a:gd name="T5" fmla="*/ 4 h 4"/>
                <a:gd name="T6" fmla="*/ 3 w 5"/>
                <a:gd name="T7" fmla="*/ 10 h 4"/>
                <a:gd name="T8" fmla="*/ 13 w 5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4" y="3"/>
                  </a:moveTo>
                  <a:cubicBezTo>
                    <a:pt x="5" y="2"/>
                    <a:pt x="5" y="1"/>
                    <a:pt x="4" y="1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3" y="3"/>
                    <a:pt x="4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3" name="Freeform 204"/>
            <p:cNvSpPr>
              <a:spLocks/>
            </p:cNvSpPr>
            <p:nvPr/>
          </p:nvSpPr>
          <p:spPr bwMode="gray">
            <a:xfrm>
              <a:off x="4945937" y="1310603"/>
              <a:ext cx="13137" cy="15319"/>
            </a:xfrm>
            <a:custGeom>
              <a:avLst/>
              <a:gdLst>
                <a:gd name="T0" fmla="*/ 5 w 2"/>
                <a:gd name="T1" fmla="*/ 7 h 3"/>
                <a:gd name="T2" fmla="*/ 5 w 2"/>
                <a:gd name="T3" fmla="*/ 3 h 3"/>
                <a:gd name="T4" fmla="*/ 0 w 2"/>
                <a:gd name="T5" fmla="*/ 10 h 3"/>
                <a:gd name="T6" fmla="*/ 5 w 2"/>
                <a:gd name="T7" fmla="*/ 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1" y="2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4" name="Freeform 205"/>
            <p:cNvSpPr>
              <a:spLocks/>
            </p:cNvSpPr>
            <p:nvPr/>
          </p:nvSpPr>
          <p:spPr bwMode="gray">
            <a:xfrm>
              <a:off x="4974401" y="1325921"/>
              <a:ext cx="10947" cy="8754"/>
            </a:xfrm>
            <a:custGeom>
              <a:avLst/>
              <a:gdLst>
                <a:gd name="T0" fmla="*/ 3 w 4"/>
                <a:gd name="T1" fmla="*/ 8 h 2"/>
                <a:gd name="T2" fmla="*/ 8 w 4"/>
                <a:gd name="T3" fmla="*/ 8 h 2"/>
                <a:gd name="T4" fmla="*/ 8 w 4"/>
                <a:gd name="T5" fmla="*/ 0 h 2"/>
                <a:gd name="T6" fmla="*/ 3 w 4"/>
                <a:gd name="T7" fmla="*/ 0 h 2"/>
                <a:gd name="T8" fmla="*/ 3 w 4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1" y="2"/>
                  </a:moveTo>
                  <a:cubicBezTo>
                    <a:pt x="1" y="2"/>
                    <a:pt x="3" y="2"/>
                    <a:pt x="3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5" name="Freeform 206"/>
            <p:cNvSpPr>
              <a:spLocks/>
            </p:cNvSpPr>
            <p:nvPr/>
          </p:nvSpPr>
          <p:spPr bwMode="gray">
            <a:xfrm>
              <a:off x="5134234" y="1450665"/>
              <a:ext cx="17516" cy="19696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0 h 7"/>
                <a:gd name="T4" fmla="*/ 11 w 6"/>
                <a:gd name="T5" fmla="*/ 12 h 7"/>
                <a:gd name="T6" fmla="*/ 4 w 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2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gray">
            <a:xfrm>
              <a:off x="3535896" y="3275854"/>
              <a:ext cx="343753" cy="523045"/>
            </a:xfrm>
            <a:custGeom>
              <a:avLst/>
              <a:gdLst>
                <a:gd name="T0" fmla="*/ 197 w 74"/>
                <a:gd name="T1" fmla="*/ 306 h 105"/>
                <a:gd name="T2" fmla="*/ 190 w 74"/>
                <a:gd name="T3" fmla="*/ 274 h 105"/>
                <a:gd name="T4" fmla="*/ 190 w 74"/>
                <a:gd name="T5" fmla="*/ 249 h 105"/>
                <a:gd name="T6" fmla="*/ 197 w 74"/>
                <a:gd name="T7" fmla="*/ 224 h 105"/>
                <a:gd name="T8" fmla="*/ 224 w 74"/>
                <a:gd name="T9" fmla="*/ 203 h 105"/>
                <a:gd name="T10" fmla="*/ 244 w 74"/>
                <a:gd name="T11" fmla="*/ 199 h 105"/>
                <a:gd name="T12" fmla="*/ 241 w 74"/>
                <a:gd name="T13" fmla="*/ 178 h 105"/>
                <a:gd name="T14" fmla="*/ 251 w 74"/>
                <a:gd name="T15" fmla="*/ 132 h 105"/>
                <a:gd name="T16" fmla="*/ 244 w 74"/>
                <a:gd name="T17" fmla="*/ 114 h 105"/>
                <a:gd name="T18" fmla="*/ 237 w 74"/>
                <a:gd name="T19" fmla="*/ 89 h 105"/>
                <a:gd name="T20" fmla="*/ 231 w 74"/>
                <a:gd name="T21" fmla="*/ 53 h 105"/>
                <a:gd name="T22" fmla="*/ 234 w 74"/>
                <a:gd name="T23" fmla="*/ 28 h 105"/>
                <a:gd name="T24" fmla="*/ 224 w 74"/>
                <a:gd name="T25" fmla="*/ 32 h 105"/>
                <a:gd name="T26" fmla="*/ 176 w 74"/>
                <a:gd name="T27" fmla="*/ 50 h 105"/>
                <a:gd name="T28" fmla="*/ 142 w 74"/>
                <a:gd name="T29" fmla="*/ 46 h 105"/>
                <a:gd name="T30" fmla="*/ 109 w 74"/>
                <a:gd name="T31" fmla="*/ 36 h 105"/>
                <a:gd name="T32" fmla="*/ 88 w 74"/>
                <a:gd name="T33" fmla="*/ 21 h 105"/>
                <a:gd name="T34" fmla="*/ 75 w 74"/>
                <a:gd name="T35" fmla="*/ 7 h 105"/>
                <a:gd name="T36" fmla="*/ 51 w 74"/>
                <a:gd name="T37" fmla="*/ 50 h 105"/>
                <a:gd name="T38" fmla="*/ 41 w 74"/>
                <a:gd name="T39" fmla="*/ 75 h 105"/>
                <a:gd name="T40" fmla="*/ 64 w 74"/>
                <a:gd name="T41" fmla="*/ 89 h 105"/>
                <a:gd name="T42" fmla="*/ 71 w 74"/>
                <a:gd name="T43" fmla="*/ 121 h 105"/>
                <a:gd name="T44" fmla="*/ 47 w 74"/>
                <a:gd name="T45" fmla="*/ 132 h 105"/>
                <a:gd name="T46" fmla="*/ 31 w 74"/>
                <a:gd name="T47" fmla="*/ 164 h 105"/>
                <a:gd name="T48" fmla="*/ 14 w 74"/>
                <a:gd name="T49" fmla="*/ 175 h 105"/>
                <a:gd name="T50" fmla="*/ 14 w 74"/>
                <a:gd name="T51" fmla="*/ 196 h 105"/>
                <a:gd name="T52" fmla="*/ 0 w 74"/>
                <a:gd name="T53" fmla="*/ 214 h 105"/>
                <a:gd name="T54" fmla="*/ 17 w 74"/>
                <a:gd name="T55" fmla="*/ 235 h 105"/>
                <a:gd name="T56" fmla="*/ 14 w 74"/>
                <a:gd name="T57" fmla="*/ 267 h 105"/>
                <a:gd name="T58" fmla="*/ 7 w 74"/>
                <a:gd name="T59" fmla="*/ 292 h 105"/>
                <a:gd name="T60" fmla="*/ 41 w 74"/>
                <a:gd name="T61" fmla="*/ 299 h 105"/>
                <a:gd name="T62" fmla="*/ 54 w 74"/>
                <a:gd name="T63" fmla="*/ 317 h 105"/>
                <a:gd name="T64" fmla="*/ 75 w 74"/>
                <a:gd name="T65" fmla="*/ 317 h 105"/>
                <a:gd name="T66" fmla="*/ 95 w 74"/>
                <a:gd name="T67" fmla="*/ 331 h 105"/>
                <a:gd name="T68" fmla="*/ 95 w 74"/>
                <a:gd name="T69" fmla="*/ 342 h 105"/>
                <a:gd name="T70" fmla="*/ 81 w 74"/>
                <a:gd name="T71" fmla="*/ 360 h 105"/>
                <a:gd name="T72" fmla="*/ 115 w 74"/>
                <a:gd name="T73" fmla="*/ 370 h 105"/>
                <a:gd name="T74" fmla="*/ 163 w 74"/>
                <a:gd name="T75" fmla="*/ 356 h 105"/>
                <a:gd name="T76" fmla="*/ 193 w 74"/>
                <a:gd name="T77" fmla="*/ 335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4"/>
                <a:gd name="T118" fmla="*/ 0 h 105"/>
                <a:gd name="T119" fmla="*/ 74 w 74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4" h="105">
                  <a:moveTo>
                    <a:pt x="58" y="90"/>
                  </a:moveTo>
                  <a:cubicBezTo>
                    <a:pt x="59" y="89"/>
                    <a:pt x="59" y="87"/>
                    <a:pt x="58" y="86"/>
                  </a:cubicBezTo>
                  <a:cubicBezTo>
                    <a:pt x="58" y="84"/>
                    <a:pt x="57" y="82"/>
                    <a:pt x="57" y="81"/>
                  </a:cubicBezTo>
                  <a:cubicBezTo>
                    <a:pt x="56" y="80"/>
                    <a:pt x="56" y="78"/>
                    <a:pt x="56" y="77"/>
                  </a:cubicBezTo>
                  <a:cubicBezTo>
                    <a:pt x="56" y="76"/>
                    <a:pt x="55" y="75"/>
                    <a:pt x="55" y="74"/>
                  </a:cubicBezTo>
                  <a:cubicBezTo>
                    <a:pt x="55" y="73"/>
                    <a:pt x="55" y="71"/>
                    <a:pt x="56" y="70"/>
                  </a:cubicBezTo>
                  <a:cubicBezTo>
                    <a:pt x="57" y="69"/>
                    <a:pt x="57" y="67"/>
                    <a:pt x="57" y="66"/>
                  </a:cubicBezTo>
                  <a:cubicBezTo>
                    <a:pt x="57" y="65"/>
                    <a:pt x="57" y="64"/>
                    <a:pt x="58" y="63"/>
                  </a:cubicBezTo>
                  <a:cubicBezTo>
                    <a:pt x="59" y="61"/>
                    <a:pt x="61" y="60"/>
                    <a:pt x="62" y="59"/>
                  </a:cubicBezTo>
                  <a:cubicBezTo>
                    <a:pt x="64" y="58"/>
                    <a:pt x="66" y="57"/>
                    <a:pt x="66" y="57"/>
                  </a:cubicBezTo>
                  <a:cubicBezTo>
                    <a:pt x="67" y="57"/>
                    <a:pt x="69" y="57"/>
                    <a:pt x="70" y="58"/>
                  </a:cubicBezTo>
                  <a:cubicBezTo>
                    <a:pt x="72" y="58"/>
                    <a:pt x="73" y="57"/>
                    <a:pt x="72" y="56"/>
                  </a:cubicBezTo>
                  <a:cubicBezTo>
                    <a:pt x="72" y="55"/>
                    <a:pt x="71" y="53"/>
                    <a:pt x="70" y="53"/>
                  </a:cubicBezTo>
                  <a:cubicBezTo>
                    <a:pt x="69" y="52"/>
                    <a:pt x="69" y="51"/>
                    <a:pt x="71" y="50"/>
                  </a:cubicBezTo>
                  <a:cubicBezTo>
                    <a:pt x="73" y="48"/>
                    <a:pt x="74" y="45"/>
                    <a:pt x="74" y="42"/>
                  </a:cubicBezTo>
                  <a:cubicBezTo>
                    <a:pt x="74" y="39"/>
                    <a:pt x="74" y="37"/>
                    <a:pt x="74" y="37"/>
                  </a:cubicBezTo>
                  <a:cubicBezTo>
                    <a:pt x="74" y="37"/>
                    <a:pt x="74" y="36"/>
                    <a:pt x="73" y="35"/>
                  </a:cubicBezTo>
                  <a:cubicBezTo>
                    <a:pt x="72" y="34"/>
                    <a:pt x="72" y="33"/>
                    <a:pt x="72" y="32"/>
                  </a:cubicBezTo>
                  <a:cubicBezTo>
                    <a:pt x="72" y="30"/>
                    <a:pt x="71" y="29"/>
                    <a:pt x="71" y="28"/>
                  </a:cubicBezTo>
                  <a:cubicBezTo>
                    <a:pt x="70" y="28"/>
                    <a:pt x="70" y="26"/>
                    <a:pt x="70" y="25"/>
                  </a:cubicBezTo>
                  <a:cubicBezTo>
                    <a:pt x="70" y="24"/>
                    <a:pt x="69" y="22"/>
                    <a:pt x="68" y="21"/>
                  </a:cubicBezTo>
                  <a:cubicBezTo>
                    <a:pt x="67" y="19"/>
                    <a:pt x="67" y="17"/>
                    <a:pt x="68" y="15"/>
                  </a:cubicBezTo>
                  <a:cubicBezTo>
                    <a:pt x="69" y="14"/>
                    <a:pt x="69" y="12"/>
                    <a:pt x="69" y="11"/>
                  </a:cubicBezTo>
                  <a:cubicBezTo>
                    <a:pt x="70" y="11"/>
                    <a:pt x="69" y="9"/>
                    <a:pt x="69" y="8"/>
                  </a:cubicBezTo>
                  <a:cubicBezTo>
                    <a:pt x="69" y="7"/>
                    <a:pt x="69" y="6"/>
                    <a:pt x="69" y="6"/>
                  </a:cubicBezTo>
                  <a:cubicBezTo>
                    <a:pt x="69" y="6"/>
                    <a:pt x="68" y="7"/>
                    <a:pt x="66" y="9"/>
                  </a:cubicBezTo>
                  <a:cubicBezTo>
                    <a:pt x="65" y="10"/>
                    <a:pt x="62" y="12"/>
                    <a:pt x="60" y="13"/>
                  </a:cubicBezTo>
                  <a:cubicBezTo>
                    <a:pt x="58" y="14"/>
                    <a:pt x="54" y="15"/>
                    <a:pt x="52" y="14"/>
                  </a:cubicBezTo>
                  <a:cubicBezTo>
                    <a:pt x="50" y="14"/>
                    <a:pt x="48" y="13"/>
                    <a:pt x="46" y="13"/>
                  </a:cubicBezTo>
                  <a:cubicBezTo>
                    <a:pt x="45" y="12"/>
                    <a:pt x="43" y="13"/>
                    <a:pt x="42" y="13"/>
                  </a:cubicBezTo>
                  <a:cubicBezTo>
                    <a:pt x="41" y="14"/>
                    <a:pt x="39" y="14"/>
                    <a:pt x="37" y="13"/>
                  </a:cubicBezTo>
                  <a:cubicBezTo>
                    <a:pt x="35" y="12"/>
                    <a:pt x="33" y="11"/>
                    <a:pt x="32" y="10"/>
                  </a:cubicBezTo>
                  <a:cubicBezTo>
                    <a:pt x="32" y="10"/>
                    <a:pt x="30" y="9"/>
                    <a:pt x="28" y="9"/>
                  </a:cubicBezTo>
                  <a:cubicBezTo>
                    <a:pt x="26" y="9"/>
                    <a:pt x="25" y="8"/>
                    <a:pt x="26" y="6"/>
                  </a:cubicBezTo>
                  <a:cubicBezTo>
                    <a:pt x="27" y="4"/>
                    <a:pt x="27" y="2"/>
                    <a:pt x="26" y="1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1" y="3"/>
                    <a:pt x="19" y="6"/>
                    <a:pt x="17" y="7"/>
                  </a:cubicBezTo>
                  <a:cubicBezTo>
                    <a:pt x="16" y="9"/>
                    <a:pt x="15" y="12"/>
                    <a:pt x="15" y="14"/>
                  </a:cubicBezTo>
                  <a:cubicBezTo>
                    <a:pt x="15" y="16"/>
                    <a:pt x="14" y="18"/>
                    <a:pt x="14" y="19"/>
                  </a:cubicBezTo>
                  <a:cubicBezTo>
                    <a:pt x="13" y="19"/>
                    <a:pt x="12" y="20"/>
                    <a:pt x="12" y="21"/>
                  </a:cubicBezTo>
                  <a:cubicBezTo>
                    <a:pt x="12" y="21"/>
                    <a:pt x="14" y="22"/>
                    <a:pt x="15" y="22"/>
                  </a:cubicBezTo>
                  <a:cubicBezTo>
                    <a:pt x="16" y="22"/>
                    <a:pt x="18" y="23"/>
                    <a:pt x="19" y="25"/>
                  </a:cubicBezTo>
                  <a:cubicBezTo>
                    <a:pt x="20" y="27"/>
                    <a:pt x="21" y="30"/>
                    <a:pt x="22" y="31"/>
                  </a:cubicBezTo>
                  <a:cubicBezTo>
                    <a:pt x="22" y="32"/>
                    <a:pt x="22" y="34"/>
                    <a:pt x="21" y="34"/>
                  </a:cubicBezTo>
                  <a:cubicBezTo>
                    <a:pt x="21" y="35"/>
                    <a:pt x="19" y="36"/>
                    <a:pt x="18" y="36"/>
                  </a:cubicBezTo>
                  <a:cubicBezTo>
                    <a:pt x="17" y="36"/>
                    <a:pt x="15" y="37"/>
                    <a:pt x="14" y="37"/>
                  </a:cubicBezTo>
                  <a:cubicBezTo>
                    <a:pt x="13" y="38"/>
                    <a:pt x="11" y="40"/>
                    <a:pt x="11" y="41"/>
                  </a:cubicBezTo>
                  <a:cubicBezTo>
                    <a:pt x="10" y="43"/>
                    <a:pt x="9" y="45"/>
                    <a:pt x="9" y="46"/>
                  </a:cubicBezTo>
                  <a:cubicBezTo>
                    <a:pt x="9" y="47"/>
                    <a:pt x="8" y="49"/>
                    <a:pt x="7" y="49"/>
                  </a:cubicBezTo>
                  <a:cubicBezTo>
                    <a:pt x="5" y="49"/>
                    <a:pt x="4" y="49"/>
                    <a:pt x="4" y="49"/>
                  </a:cubicBezTo>
                  <a:cubicBezTo>
                    <a:pt x="4" y="50"/>
                    <a:pt x="4" y="51"/>
                    <a:pt x="5" y="52"/>
                  </a:cubicBezTo>
                  <a:cubicBezTo>
                    <a:pt x="5" y="54"/>
                    <a:pt x="5" y="55"/>
                    <a:pt x="4" y="55"/>
                  </a:cubicBezTo>
                  <a:cubicBezTo>
                    <a:pt x="4" y="56"/>
                    <a:pt x="2" y="57"/>
                    <a:pt x="2" y="58"/>
                  </a:cubicBezTo>
                  <a:cubicBezTo>
                    <a:pt x="1" y="60"/>
                    <a:pt x="0" y="60"/>
                    <a:pt x="0" y="60"/>
                  </a:cubicBezTo>
                  <a:cubicBezTo>
                    <a:pt x="1" y="61"/>
                    <a:pt x="2" y="61"/>
                    <a:pt x="3" y="62"/>
                  </a:cubicBezTo>
                  <a:cubicBezTo>
                    <a:pt x="4" y="63"/>
                    <a:pt x="5" y="65"/>
                    <a:pt x="5" y="66"/>
                  </a:cubicBezTo>
                  <a:cubicBezTo>
                    <a:pt x="4" y="68"/>
                    <a:pt x="4" y="70"/>
                    <a:pt x="5" y="71"/>
                  </a:cubicBezTo>
                  <a:cubicBezTo>
                    <a:pt x="5" y="72"/>
                    <a:pt x="5" y="74"/>
                    <a:pt x="4" y="75"/>
                  </a:cubicBezTo>
                  <a:cubicBezTo>
                    <a:pt x="3" y="77"/>
                    <a:pt x="2" y="78"/>
                    <a:pt x="2" y="79"/>
                  </a:cubicBezTo>
                  <a:cubicBezTo>
                    <a:pt x="1" y="79"/>
                    <a:pt x="1" y="81"/>
                    <a:pt x="2" y="82"/>
                  </a:cubicBezTo>
                  <a:cubicBezTo>
                    <a:pt x="2" y="83"/>
                    <a:pt x="4" y="85"/>
                    <a:pt x="6" y="85"/>
                  </a:cubicBezTo>
                  <a:cubicBezTo>
                    <a:pt x="7" y="86"/>
                    <a:pt x="10" y="85"/>
                    <a:pt x="12" y="84"/>
                  </a:cubicBezTo>
                  <a:cubicBezTo>
                    <a:pt x="13" y="83"/>
                    <a:pt x="15" y="83"/>
                    <a:pt x="15" y="84"/>
                  </a:cubicBezTo>
                  <a:cubicBezTo>
                    <a:pt x="15" y="85"/>
                    <a:pt x="15" y="87"/>
                    <a:pt x="16" y="89"/>
                  </a:cubicBezTo>
                  <a:cubicBezTo>
                    <a:pt x="16" y="91"/>
                    <a:pt x="17" y="91"/>
                    <a:pt x="18" y="90"/>
                  </a:cubicBezTo>
                  <a:cubicBezTo>
                    <a:pt x="19" y="89"/>
                    <a:pt x="21" y="89"/>
                    <a:pt x="22" y="89"/>
                  </a:cubicBezTo>
                  <a:cubicBezTo>
                    <a:pt x="23" y="90"/>
                    <a:pt x="24" y="91"/>
                    <a:pt x="25" y="92"/>
                  </a:cubicBezTo>
                  <a:cubicBezTo>
                    <a:pt x="25" y="93"/>
                    <a:pt x="26" y="93"/>
                    <a:pt x="28" y="93"/>
                  </a:cubicBezTo>
                  <a:cubicBezTo>
                    <a:pt x="30" y="93"/>
                    <a:pt x="31" y="93"/>
                    <a:pt x="31" y="94"/>
                  </a:cubicBezTo>
                  <a:cubicBezTo>
                    <a:pt x="31" y="95"/>
                    <a:pt x="30" y="96"/>
                    <a:pt x="28" y="96"/>
                  </a:cubicBezTo>
                  <a:cubicBezTo>
                    <a:pt x="27" y="96"/>
                    <a:pt x="25" y="97"/>
                    <a:pt x="24" y="98"/>
                  </a:cubicBezTo>
                  <a:cubicBezTo>
                    <a:pt x="23" y="98"/>
                    <a:pt x="23" y="100"/>
                    <a:pt x="24" y="101"/>
                  </a:cubicBezTo>
                  <a:cubicBezTo>
                    <a:pt x="25" y="102"/>
                    <a:pt x="26" y="103"/>
                    <a:pt x="28" y="102"/>
                  </a:cubicBezTo>
                  <a:cubicBezTo>
                    <a:pt x="30" y="102"/>
                    <a:pt x="32" y="102"/>
                    <a:pt x="34" y="104"/>
                  </a:cubicBezTo>
                  <a:cubicBezTo>
                    <a:pt x="35" y="105"/>
                    <a:pt x="38" y="105"/>
                    <a:pt x="40" y="104"/>
                  </a:cubicBezTo>
                  <a:cubicBezTo>
                    <a:pt x="42" y="103"/>
                    <a:pt x="45" y="101"/>
                    <a:pt x="48" y="100"/>
                  </a:cubicBezTo>
                  <a:cubicBezTo>
                    <a:pt x="51" y="99"/>
                    <a:pt x="54" y="98"/>
                    <a:pt x="56" y="97"/>
                  </a:cubicBezTo>
                  <a:cubicBezTo>
                    <a:pt x="56" y="97"/>
                    <a:pt x="56" y="96"/>
                    <a:pt x="57" y="94"/>
                  </a:cubicBezTo>
                  <a:cubicBezTo>
                    <a:pt x="57" y="93"/>
                    <a:pt x="58" y="91"/>
                    <a:pt x="58" y="90"/>
                  </a:cubicBezTo>
                  <a:close/>
                </a:path>
              </a:pathLst>
            </a:custGeom>
            <a:solidFill>
              <a:srgbClr val="006666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gray">
            <a:xfrm>
              <a:off x="3792069" y="3464063"/>
              <a:ext cx="534239" cy="422375"/>
            </a:xfrm>
            <a:custGeom>
              <a:avLst/>
              <a:gdLst>
                <a:gd name="T0" fmla="*/ 392 w 116"/>
                <a:gd name="T1" fmla="*/ 204 h 85"/>
                <a:gd name="T2" fmla="*/ 389 w 116"/>
                <a:gd name="T3" fmla="*/ 182 h 85"/>
                <a:gd name="T4" fmla="*/ 385 w 116"/>
                <a:gd name="T5" fmla="*/ 168 h 85"/>
                <a:gd name="T6" fmla="*/ 378 w 116"/>
                <a:gd name="T7" fmla="*/ 139 h 85"/>
                <a:gd name="T8" fmla="*/ 351 w 116"/>
                <a:gd name="T9" fmla="*/ 129 h 85"/>
                <a:gd name="T10" fmla="*/ 341 w 116"/>
                <a:gd name="T11" fmla="*/ 150 h 85"/>
                <a:gd name="T12" fmla="*/ 331 w 116"/>
                <a:gd name="T13" fmla="*/ 139 h 85"/>
                <a:gd name="T14" fmla="*/ 328 w 116"/>
                <a:gd name="T15" fmla="*/ 111 h 85"/>
                <a:gd name="T16" fmla="*/ 331 w 116"/>
                <a:gd name="T17" fmla="*/ 97 h 85"/>
                <a:gd name="T18" fmla="*/ 314 w 116"/>
                <a:gd name="T19" fmla="*/ 89 h 85"/>
                <a:gd name="T20" fmla="*/ 280 w 116"/>
                <a:gd name="T21" fmla="*/ 100 h 85"/>
                <a:gd name="T22" fmla="*/ 247 w 116"/>
                <a:gd name="T23" fmla="*/ 82 h 85"/>
                <a:gd name="T24" fmla="*/ 210 w 116"/>
                <a:gd name="T25" fmla="*/ 75 h 85"/>
                <a:gd name="T26" fmla="*/ 176 w 116"/>
                <a:gd name="T27" fmla="*/ 36 h 85"/>
                <a:gd name="T28" fmla="*/ 132 w 116"/>
                <a:gd name="T29" fmla="*/ 18 h 85"/>
                <a:gd name="T30" fmla="*/ 78 w 116"/>
                <a:gd name="T31" fmla="*/ 4 h 85"/>
                <a:gd name="T32" fmla="*/ 64 w 116"/>
                <a:gd name="T33" fmla="*/ 18 h 85"/>
                <a:gd name="T34" fmla="*/ 51 w 116"/>
                <a:gd name="T35" fmla="*/ 57 h 85"/>
                <a:gd name="T36" fmla="*/ 51 w 116"/>
                <a:gd name="T37" fmla="*/ 75 h 85"/>
                <a:gd name="T38" fmla="*/ 24 w 116"/>
                <a:gd name="T39" fmla="*/ 79 h 85"/>
                <a:gd name="T40" fmla="*/ 7 w 116"/>
                <a:gd name="T41" fmla="*/ 104 h 85"/>
                <a:gd name="T42" fmla="*/ 0 w 116"/>
                <a:gd name="T43" fmla="*/ 132 h 85"/>
                <a:gd name="T44" fmla="*/ 7 w 116"/>
                <a:gd name="T45" fmla="*/ 157 h 85"/>
                <a:gd name="T46" fmla="*/ 10 w 116"/>
                <a:gd name="T47" fmla="*/ 190 h 85"/>
                <a:gd name="T48" fmla="*/ 3 w 116"/>
                <a:gd name="T49" fmla="*/ 215 h 85"/>
                <a:gd name="T50" fmla="*/ 37 w 116"/>
                <a:gd name="T51" fmla="*/ 204 h 85"/>
                <a:gd name="T52" fmla="*/ 44 w 116"/>
                <a:gd name="T53" fmla="*/ 218 h 85"/>
                <a:gd name="T54" fmla="*/ 68 w 116"/>
                <a:gd name="T55" fmla="*/ 272 h 85"/>
                <a:gd name="T56" fmla="*/ 84 w 116"/>
                <a:gd name="T57" fmla="*/ 275 h 85"/>
                <a:gd name="T58" fmla="*/ 112 w 116"/>
                <a:gd name="T59" fmla="*/ 275 h 85"/>
                <a:gd name="T60" fmla="*/ 135 w 116"/>
                <a:gd name="T61" fmla="*/ 268 h 85"/>
                <a:gd name="T62" fmla="*/ 162 w 116"/>
                <a:gd name="T63" fmla="*/ 265 h 85"/>
                <a:gd name="T64" fmla="*/ 189 w 116"/>
                <a:gd name="T65" fmla="*/ 250 h 85"/>
                <a:gd name="T66" fmla="*/ 220 w 116"/>
                <a:gd name="T67" fmla="*/ 236 h 85"/>
                <a:gd name="T68" fmla="*/ 237 w 116"/>
                <a:gd name="T69" fmla="*/ 254 h 85"/>
                <a:gd name="T70" fmla="*/ 253 w 116"/>
                <a:gd name="T71" fmla="*/ 272 h 85"/>
                <a:gd name="T72" fmla="*/ 257 w 116"/>
                <a:gd name="T73" fmla="*/ 279 h 85"/>
                <a:gd name="T74" fmla="*/ 284 w 116"/>
                <a:gd name="T75" fmla="*/ 304 h 85"/>
                <a:gd name="T76" fmla="*/ 301 w 116"/>
                <a:gd name="T77" fmla="*/ 272 h 85"/>
                <a:gd name="T78" fmla="*/ 318 w 116"/>
                <a:gd name="T79" fmla="*/ 272 h 85"/>
                <a:gd name="T80" fmla="*/ 331 w 116"/>
                <a:gd name="T81" fmla="*/ 261 h 85"/>
                <a:gd name="T82" fmla="*/ 358 w 116"/>
                <a:gd name="T83" fmla="*/ 258 h 85"/>
                <a:gd name="T84" fmla="*/ 382 w 116"/>
                <a:gd name="T85" fmla="*/ 247 h 85"/>
                <a:gd name="T86" fmla="*/ 389 w 116"/>
                <a:gd name="T87" fmla="*/ 23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85"/>
                <a:gd name="T134" fmla="*/ 116 w 11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85">
                  <a:moveTo>
                    <a:pt x="116" y="61"/>
                  </a:moveTo>
                  <a:cubicBezTo>
                    <a:pt x="116" y="60"/>
                    <a:pt x="116" y="58"/>
                    <a:pt x="116" y="57"/>
                  </a:cubicBezTo>
                  <a:cubicBezTo>
                    <a:pt x="116" y="57"/>
                    <a:pt x="116" y="55"/>
                    <a:pt x="116" y="54"/>
                  </a:cubicBezTo>
                  <a:cubicBezTo>
                    <a:pt x="115" y="53"/>
                    <a:pt x="115" y="52"/>
                    <a:pt x="115" y="51"/>
                  </a:cubicBezTo>
                  <a:cubicBezTo>
                    <a:pt x="115" y="51"/>
                    <a:pt x="115" y="50"/>
                    <a:pt x="114" y="49"/>
                  </a:cubicBezTo>
                  <a:cubicBezTo>
                    <a:pt x="113" y="49"/>
                    <a:pt x="113" y="48"/>
                    <a:pt x="114" y="47"/>
                  </a:cubicBezTo>
                  <a:cubicBezTo>
                    <a:pt x="114" y="46"/>
                    <a:pt x="114" y="45"/>
                    <a:pt x="114" y="44"/>
                  </a:cubicBezTo>
                  <a:cubicBezTo>
                    <a:pt x="113" y="43"/>
                    <a:pt x="113" y="41"/>
                    <a:pt x="112" y="39"/>
                  </a:cubicBezTo>
                  <a:cubicBezTo>
                    <a:pt x="112" y="37"/>
                    <a:pt x="111" y="36"/>
                    <a:pt x="111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7"/>
                    <a:pt x="103" y="38"/>
                    <a:pt x="102" y="40"/>
                  </a:cubicBezTo>
                  <a:cubicBezTo>
                    <a:pt x="102" y="40"/>
                    <a:pt x="102" y="41"/>
                    <a:pt x="101" y="42"/>
                  </a:cubicBezTo>
                  <a:cubicBezTo>
                    <a:pt x="101" y="42"/>
                    <a:pt x="100" y="41"/>
                    <a:pt x="99" y="41"/>
                  </a:cubicBezTo>
                  <a:cubicBezTo>
                    <a:pt x="98" y="41"/>
                    <a:pt x="98" y="40"/>
                    <a:pt x="98" y="39"/>
                  </a:cubicBezTo>
                  <a:cubicBezTo>
                    <a:pt x="98" y="38"/>
                    <a:pt x="98" y="36"/>
                    <a:pt x="97" y="35"/>
                  </a:cubicBezTo>
                  <a:cubicBezTo>
                    <a:pt x="97" y="34"/>
                    <a:pt x="96" y="32"/>
                    <a:pt x="97" y="31"/>
                  </a:cubicBezTo>
                  <a:cubicBezTo>
                    <a:pt x="97" y="31"/>
                    <a:pt x="97" y="30"/>
                    <a:pt x="97" y="29"/>
                  </a:cubicBezTo>
                  <a:cubicBezTo>
                    <a:pt x="97" y="29"/>
                    <a:pt x="97" y="28"/>
                    <a:pt x="98" y="27"/>
                  </a:cubicBezTo>
                  <a:cubicBezTo>
                    <a:pt x="98" y="26"/>
                    <a:pt x="97" y="25"/>
                    <a:pt x="96" y="25"/>
                  </a:cubicBezTo>
                  <a:cubicBezTo>
                    <a:pt x="94" y="24"/>
                    <a:pt x="93" y="24"/>
                    <a:pt x="93" y="25"/>
                  </a:cubicBezTo>
                  <a:cubicBezTo>
                    <a:pt x="93" y="26"/>
                    <a:pt x="91" y="27"/>
                    <a:pt x="90" y="27"/>
                  </a:cubicBezTo>
                  <a:cubicBezTo>
                    <a:pt x="89" y="28"/>
                    <a:pt x="85" y="28"/>
                    <a:pt x="83" y="28"/>
                  </a:cubicBezTo>
                  <a:cubicBezTo>
                    <a:pt x="80" y="29"/>
                    <a:pt x="77" y="27"/>
                    <a:pt x="76" y="26"/>
                  </a:cubicBezTo>
                  <a:cubicBezTo>
                    <a:pt x="75" y="24"/>
                    <a:pt x="74" y="23"/>
                    <a:pt x="73" y="23"/>
                  </a:cubicBezTo>
                  <a:cubicBezTo>
                    <a:pt x="71" y="23"/>
                    <a:pt x="69" y="23"/>
                    <a:pt x="67" y="23"/>
                  </a:cubicBezTo>
                  <a:cubicBezTo>
                    <a:pt x="65" y="23"/>
                    <a:pt x="63" y="22"/>
                    <a:pt x="62" y="21"/>
                  </a:cubicBezTo>
                  <a:cubicBezTo>
                    <a:pt x="61" y="19"/>
                    <a:pt x="60" y="16"/>
                    <a:pt x="59" y="15"/>
                  </a:cubicBezTo>
                  <a:cubicBezTo>
                    <a:pt x="58" y="14"/>
                    <a:pt x="55" y="11"/>
                    <a:pt x="52" y="10"/>
                  </a:cubicBezTo>
                  <a:cubicBezTo>
                    <a:pt x="49" y="9"/>
                    <a:pt x="46" y="7"/>
                    <a:pt x="45" y="7"/>
                  </a:cubicBezTo>
                  <a:cubicBezTo>
                    <a:pt x="44" y="6"/>
                    <a:pt x="41" y="5"/>
                    <a:pt x="39" y="5"/>
                  </a:cubicBezTo>
                  <a:cubicBezTo>
                    <a:pt x="36" y="4"/>
                    <a:pt x="32" y="3"/>
                    <a:pt x="30" y="3"/>
                  </a:cubicBezTo>
                  <a:cubicBezTo>
                    <a:pt x="28" y="2"/>
                    <a:pt x="25" y="1"/>
                    <a:pt x="23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9" y="0"/>
                    <a:pt x="19" y="2"/>
                    <a:pt x="19" y="5"/>
                  </a:cubicBezTo>
                  <a:cubicBezTo>
                    <a:pt x="19" y="8"/>
                    <a:pt x="18" y="11"/>
                    <a:pt x="16" y="13"/>
                  </a:cubicBezTo>
                  <a:cubicBezTo>
                    <a:pt x="14" y="14"/>
                    <a:pt x="14" y="15"/>
                    <a:pt x="15" y="16"/>
                  </a:cubicBezTo>
                  <a:cubicBezTo>
                    <a:pt x="16" y="16"/>
                    <a:pt x="17" y="18"/>
                    <a:pt x="17" y="19"/>
                  </a:cubicBezTo>
                  <a:cubicBezTo>
                    <a:pt x="18" y="20"/>
                    <a:pt x="17" y="21"/>
                    <a:pt x="15" y="21"/>
                  </a:cubicBezTo>
                  <a:cubicBezTo>
                    <a:pt x="14" y="20"/>
                    <a:pt x="12" y="20"/>
                    <a:pt x="11" y="20"/>
                  </a:cubicBezTo>
                  <a:cubicBezTo>
                    <a:pt x="11" y="20"/>
                    <a:pt x="9" y="21"/>
                    <a:pt x="7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2" y="27"/>
                    <a:pt x="2" y="28"/>
                    <a:pt x="2" y="29"/>
                  </a:cubicBezTo>
                  <a:cubicBezTo>
                    <a:pt x="2" y="30"/>
                    <a:pt x="2" y="32"/>
                    <a:pt x="1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8"/>
                    <a:pt x="1" y="39"/>
                    <a:pt x="1" y="40"/>
                  </a:cubicBezTo>
                  <a:cubicBezTo>
                    <a:pt x="1" y="41"/>
                    <a:pt x="1" y="43"/>
                    <a:pt x="2" y="44"/>
                  </a:cubicBezTo>
                  <a:cubicBezTo>
                    <a:pt x="2" y="45"/>
                    <a:pt x="3" y="47"/>
                    <a:pt x="3" y="49"/>
                  </a:cubicBezTo>
                  <a:cubicBezTo>
                    <a:pt x="4" y="50"/>
                    <a:pt x="4" y="52"/>
                    <a:pt x="3" y="53"/>
                  </a:cubicBezTo>
                  <a:cubicBezTo>
                    <a:pt x="3" y="54"/>
                    <a:pt x="2" y="56"/>
                    <a:pt x="2" y="57"/>
                  </a:cubicBezTo>
                  <a:cubicBezTo>
                    <a:pt x="1" y="59"/>
                    <a:pt x="1" y="60"/>
                    <a:pt x="1" y="60"/>
                  </a:cubicBezTo>
                  <a:cubicBezTo>
                    <a:pt x="2" y="60"/>
                    <a:pt x="2" y="60"/>
                    <a:pt x="3" y="60"/>
                  </a:cubicBezTo>
                  <a:cubicBezTo>
                    <a:pt x="5" y="59"/>
                    <a:pt x="9" y="58"/>
                    <a:pt x="11" y="57"/>
                  </a:cubicBezTo>
                  <a:cubicBezTo>
                    <a:pt x="14" y="56"/>
                    <a:pt x="16" y="56"/>
                    <a:pt x="16" y="58"/>
                  </a:cubicBezTo>
                  <a:cubicBezTo>
                    <a:pt x="16" y="59"/>
                    <a:pt x="15" y="60"/>
                    <a:pt x="13" y="61"/>
                  </a:cubicBezTo>
                  <a:cubicBezTo>
                    <a:pt x="12" y="62"/>
                    <a:pt x="12" y="64"/>
                    <a:pt x="13" y="66"/>
                  </a:cubicBezTo>
                  <a:cubicBezTo>
                    <a:pt x="14" y="68"/>
                    <a:pt x="17" y="73"/>
                    <a:pt x="20" y="76"/>
                  </a:cubicBezTo>
                  <a:cubicBezTo>
                    <a:pt x="21" y="77"/>
                    <a:pt x="22" y="78"/>
                    <a:pt x="23" y="79"/>
                  </a:cubicBezTo>
                  <a:cubicBezTo>
                    <a:pt x="23" y="79"/>
                    <a:pt x="24" y="78"/>
                    <a:pt x="25" y="77"/>
                  </a:cubicBezTo>
                  <a:cubicBezTo>
                    <a:pt x="26" y="76"/>
                    <a:pt x="28" y="75"/>
                    <a:pt x="29" y="76"/>
                  </a:cubicBezTo>
                  <a:cubicBezTo>
                    <a:pt x="30" y="76"/>
                    <a:pt x="32" y="77"/>
                    <a:pt x="33" y="77"/>
                  </a:cubicBezTo>
                  <a:cubicBezTo>
                    <a:pt x="33" y="77"/>
                    <a:pt x="35" y="77"/>
                    <a:pt x="35" y="76"/>
                  </a:cubicBezTo>
                  <a:cubicBezTo>
                    <a:pt x="36" y="76"/>
                    <a:pt x="38" y="75"/>
                    <a:pt x="40" y="75"/>
                  </a:cubicBezTo>
                  <a:cubicBezTo>
                    <a:pt x="42" y="75"/>
                    <a:pt x="44" y="75"/>
                    <a:pt x="45" y="75"/>
                  </a:cubicBezTo>
                  <a:cubicBezTo>
                    <a:pt x="46" y="75"/>
                    <a:pt x="47" y="75"/>
                    <a:pt x="48" y="74"/>
                  </a:cubicBezTo>
                  <a:cubicBezTo>
                    <a:pt x="49" y="74"/>
                    <a:pt x="50" y="73"/>
                    <a:pt x="52" y="72"/>
                  </a:cubicBezTo>
                  <a:cubicBezTo>
                    <a:pt x="53" y="72"/>
                    <a:pt x="55" y="71"/>
                    <a:pt x="56" y="70"/>
                  </a:cubicBezTo>
                  <a:cubicBezTo>
                    <a:pt x="58" y="69"/>
                    <a:pt x="60" y="68"/>
                    <a:pt x="61" y="68"/>
                  </a:cubicBezTo>
                  <a:cubicBezTo>
                    <a:pt x="63" y="68"/>
                    <a:pt x="64" y="67"/>
                    <a:pt x="65" y="66"/>
                  </a:cubicBezTo>
                  <a:cubicBezTo>
                    <a:pt x="65" y="66"/>
                    <a:pt x="66" y="66"/>
                    <a:pt x="67" y="67"/>
                  </a:cubicBezTo>
                  <a:cubicBezTo>
                    <a:pt x="67" y="68"/>
                    <a:pt x="69" y="70"/>
                    <a:pt x="70" y="71"/>
                  </a:cubicBezTo>
                  <a:cubicBezTo>
                    <a:pt x="72" y="72"/>
                    <a:pt x="73" y="73"/>
                    <a:pt x="74" y="74"/>
                  </a:cubicBezTo>
                  <a:cubicBezTo>
                    <a:pt x="75" y="74"/>
                    <a:pt x="75" y="75"/>
                    <a:pt x="75" y="76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6" y="78"/>
                    <a:pt x="76" y="78"/>
                  </a:cubicBezTo>
                  <a:cubicBezTo>
                    <a:pt x="78" y="78"/>
                    <a:pt x="80" y="80"/>
                    <a:pt x="81" y="82"/>
                  </a:cubicBezTo>
                  <a:cubicBezTo>
                    <a:pt x="81" y="83"/>
                    <a:pt x="83" y="84"/>
                    <a:pt x="84" y="85"/>
                  </a:cubicBezTo>
                  <a:cubicBezTo>
                    <a:pt x="84" y="85"/>
                    <a:pt x="85" y="83"/>
                    <a:pt x="86" y="82"/>
                  </a:cubicBezTo>
                  <a:cubicBezTo>
                    <a:pt x="86" y="80"/>
                    <a:pt x="88" y="77"/>
                    <a:pt x="89" y="76"/>
                  </a:cubicBezTo>
                  <a:cubicBezTo>
                    <a:pt x="91" y="75"/>
                    <a:pt x="92" y="74"/>
                    <a:pt x="93" y="74"/>
                  </a:cubicBezTo>
                  <a:cubicBezTo>
                    <a:pt x="93" y="74"/>
                    <a:pt x="94" y="75"/>
                    <a:pt x="94" y="76"/>
                  </a:cubicBezTo>
                  <a:cubicBezTo>
                    <a:pt x="94" y="77"/>
                    <a:pt x="95" y="76"/>
                    <a:pt x="95" y="75"/>
                  </a:cubicBezTo>
                  <a:cubicBezTo>
                    <a:pt x="96" y="74"/>
                    <a:pt x="97" y="73"/>
                    <a:pt x="98" y="73"/>
                  </a:cubicBezTo>
                  <a:cubicBezTo>
                    <a:pt x="99" y="73"/>
                    <a:pt x="101" y="73"/>
                    <a:pt x="102" y="72"/>
                  </a:cubicBezTo>
                  <a:cubicBezTo>
                    <a:pt x="103" y="72"/>
                    <a:pt x="105" y="72"/>
                    <a:pt x="106" y="72"/>
                  </a:cubicBezTo>
                  <a:cubicBezTo>
                    <a:pt x="107" y="72"/>
                    <a:pt x="109" y="72"/>
                    <a:pt x="109" y="71"/>
                  </a:cubicBezTo>
                  <a:cubicBezTo>
                    <a:pt x="110" y="70"/>
                    <a:pt x="112" y="69"/>
                    <a:pt x="113" y="69"/>
                  </a:cubicBezTo>
                  <a:cubicBezTo>
                    <a:pt x="114" y="68"/>
                    <a:pt x="115" y="68"/>
                    <a:pt x="115" y="68"/>
                  </a:cubicBezTo>
                  <a:cubicBezTo>
                    <a:pt x="115" y="68"/>
                    <a:pt x="115" y="67"/>
                    <a:pt x="115" y="65"/>
                  </a:cubicBezTo>
                  <a:cubicBezTo>
                    <a:pt x="115" y="64"/>
                    <a:pt x="115" y="62"/>
                    <a:pt x="116" y="61"/>
                  </a:cubicBezTo>
                  <a:close/>
                </a:path>
              </a:pathLst>
            </a:custGeom>
            <a:solidFill>
              <a:srgbClr val="006666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gray">
            <a:xfrm>
              <a:off x="4304413" y="3575675"/>
              <a:ext cx="267119" cy="453015"/>
            </a:xfrm>
            <a:custGeom>
              <a:avLst/>
              <a:gdLst>
                <a:gd name="T0" fmla="*/ 122 w 58"/>
                <a:gd name="T1" fmla="*/ 11 h 91"/>
                <a:gd name="T2" fmla="*/ 102 w 58"/>
                <a:gd name="T3" fmla="*/ 14 h 91"/>
                <a:gd name="T4" fmla="*/ 82 w 58"/>
                <a:gd name="T5" fmla="*/ 11 h 91"/>
                <a:gd name="T6" fmla="*/ 58 w 58"/>
                <a:gd name="T7" fmla="*/ 25 h 91"/>
                <a:gd name="T8" fmla="*/ 41 w 58"/>
                <a:gd name="T9" fmla="*/ 36 h 91"/>
                <a:gd name="T10" fmla="*/ 20 w 58"/>
                <a:gd name="T11" fmla="*/ 39 h 91"/>
                <a:gd name="T12" fmla="*/ 0 w 58"/>
                <a:gd name="T13" fmla="*/ 47 h 91"/>
                <a:gd name="T14" fmla="*/ 10 w 58"/>
                <a:gd name="T15" fmla="*/ 75 h 91"/>
                <a:gd name="T16" fmla="*/ 10 w 58"/>
                <a:gd name="T17" fmla="*/ 93 h 91"/>
                <a:gd name="T18" fmla="*/ 17 w 58"/>
                <a:gd name="T19" fmla="*/ 111 h 91"/>
                <a:gd name="T20" fmla="*/ 17 w 58"/>
                <a:gd name="T21" fmla="*/ 136 h 91"/>
                <a:gd name="T22" fmla="*/ 14 w 58"/>
                <a:gd name="T23" fmla="*/ 161 h 91"/>
                <a:gd name="T24" fmla="*/ 27 w 58"/>
                <a:gd name="T25" fmla="*/ 168 h 91"/>
                <a:gd name="T26" fmla="*/ 44 w 58"/>
                <a:gd name="T27" fmla="*/ 183 h 91"/>
                <a:gd name="T28" fmla="*/ 65 w 58"/>
                <a:gd name="T29" fmla="*/ 201 h 91"/>
                <a:gd name="T30" fmla="*/ 75 w 58"/>
                <a:gd name="T31" fmla="*/ 226 h 91"/>
                <a:gd name="T32" fmla="*/ 92 w 58"/>
                <a:gd name="T33" fmla="*/ 236 h 91"/>
                <a:gd name="T34" fmla="*/ 82 w 58"/>
                <a:gd name="T35" fmla="*/ 254 h 91"/>
                <a:gd name="T36" fmla="*/ 95 w 58"/>
                <a:gd name="T37" fmla="*/ 269 h 91"/>
                <a:gd name="T38" fmla="*/ 99 w 58"/>
                <a:gd name="T39" fmla="*/ 287 h 91"/>
                <a:gd name="T40" fmla="*/ 115 w 58"/>
                <a:gd name="T41" fmla="*/ 305 h 91"/>
                <a:gd name="T42" fmla="*/ 136 w 58"/>
                <a:gd name="T43" fmla="*/ 305 h 91"/>
                <a:gd name="T44" fmla="*/ 149 w 58"/>
                <a:gd name="T45" fmla="*/ 315 h 91"/>
                <a:gd name="T46" fmla="*/ 156 w 58"/>
                <a:gd name="T47" fmla="*/ 322 h 91"/>
                <a:gd name="T48" fmla="*/ 177 w 58"/>
                <a:gd name="T49" fmla="*/ 301 h 91"/>
                <a:gd name="T50" fmla="*/ 180 w 58"/>
                <a:gd name="T51" fmla="*/ 276 h 91"/>
                <a:gd name="T52" fmla="*/ 180 w 58"/>
                <a:gd name="T53" fmla="*/ 265 h 91"/>
                <a:gd name="T54" fmla="*/ 180 w 58"/>
                <a:gd name="T55" fmla="*/ 247 h 91"/>
                <a:gd name="T56" fmla="*/ 180 w 58"/>
                <a:gd name="T57" fmla="*/ 222 h 91"/>
                <a:gd name="T58" fmla="*/ 183 w 58"/>
                <a:gd name="T59" fmla="*/ 197 h 91"/>
                <a:gd name="T60" fmla="*/ 187 w 58"/>
                <a:gd name="T61" fmla="*/ 183 h 91"/>
                <a:gd name="T62" fmla="*/ 177 w 58"/>
                <a:gd name="T63" fmla="*/ 176 h 91"/>
                <a:gd name="T64" fmla="*/ 160 w 58"/>
                <a:gd name="T65" fmla="*/ 176 h 91"/>
                <a:gd name="T66" fmla="*/ 166 w 58"/>
                <a:gd name="T67" fmla="*/ 150 h 91"/>
                <a:gd name="T68" fmla="*/ 163 w 58"/>
                <a:gd name="T69" fmla="*/ 100 h 91"/>
                <a:gd name="T70" fmla="*/ 173 w 58"/>
                <a:gd name="T71" fmla="*/ 86 h 91"/>
                <a:gd name="T72" fmla="*/ 194 w 58"/>
                <a:gd name="T73" fmla="*/ 61 h 91"/>
                <a:gd name="T74" fmla="*/ 177 w 58"/>
                <a:gd name="T75" fmla="*/ 32 h 91"/>
                <a:gd name="T76" fmla="*/ 166 w 58"/>
                <a:gd name="T77" fmla="*/ 11 h 91"/>
                <a:gd name="T78" fmla="*/ 163 w 58"/>
                <a:gd name="T79" fmla="*/ 0 h 91"/>
                <a:gd name="T80" fmla="*/ 143 w 58"/>
                <a:gd name="T81" fmla="*/ 11 h 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"/>
                <a:gd name="T124" fmla="*/ 0 h 91"/>
                <a:gd name="T125" fmla="*/ 58 w 58"/>
                <a:gd name="T126" fmla="*/ 91 h 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" h="91">
                  <a:moveTo>
                    <a:pt x="42" y="3"/>
                  </a:moveTo>
                  <a:cubicBezTo>
                    <a:pt x="41" y="3"/>
                    <a:pt x="38" y="4"/>
                    <a:pt x="36" y="3"/>
                  </a:cubicBezTo>
                  <a:cubicBezTo>
                    <a:pt x="34" y="3"/>
                    <a:pt x="32" y="3"/>
                    <a:pt x="32" y="4"/>
                  </a:cubicBezTo>
                  <a:cubicBezTo>
                    <a:pt x="32" y="4"/>
                    <a:pt x="31" y="4"/>
                    <a:pt x="30" y="4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6" y="4"/>
                    <a:pt x="25" y="4"/>
                    <a:pt x="24" y="3"/>
                  </a:cubicBezTo>
                  <a:cubicBezTo>
                    <a:pt x="23" y="3"/>
                    <a:pt x="22" y="3"/>
                    <a:pt x="21" y="4"/>
                  </a:cubicBezTo>
                  <a:cubicBezTo>
                    <a:pt x="20" y="5"/>
                    <a:pt x="18" y="6"/>
                    <a:pt x="17" y="7"/>
                  </a:cubicBezTo>
                  <a:cubicBezTo>
                    <a:pt x="16" y="7"/>
                    <a:pt x="15" y="8"/>
                    <a:pt x="15" y="9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1" y="10"/>
                    <a:pt x="9" y="10"/>
                    <a:pt x="8" y="10"/>
                  </a:cubicBezTo>
                  <a:cubicBezTo>
                    <a:pt x="8" y="11"/>
                    <a:pt x="7" y="11"/>
                    <a:pt x="6" y="11"/>
                  </a:cubicBezTo>
                  <a:cubicBezTo>
                    <a:pt x="5" y="10"/>
                    <a:pt x="4" y="11"/>
                    <a:pt x="3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1" y="14"/>
                    <a:pt x="1" y="16"/>
                  </a:cubicBezTo>
                  <a:cubicBezTo>
                    <a:pt x="2" y="18"/>
                    <a:pt x="2" y="20"/>
                    <a:pt x="3" y="21"/>
                  </a:cubicBezTo>
                  <a:cubicBezTo>
                    <a:pt x="3" y="22"/>
                    <a:pt x="3" y="23"/>
                    <a:pt x="3" y="24"/>
                  </a:cubicBezTo>
                  <a:cubicBezTo>
                    <a:pt x="2" y="25"/>
                    <a:pt x="2" y="26"/>
                    <a:pt x="3" y="26"/>
                  </a:cubicBezTo>
                  <a:cubicBezTo>
                    <a:pt x="4" y="27"/>
                    <a:pt x="4" y="28"/>
                    <a:pt x="4" y="28"/>
                  </a:cubicBezTo>
                  <a:cubicBezTo>
                    <a:pt x="4" y="29"/>
                    <a:pt x="4" y="30"/>
                    <a:pt x="5" y="31"/>
                  </a:cubicBezTo>
                  <a:cubicBezTo>
                    <a:pt x="5" y="32"/>
                    <a:pt x="5" y="34"/>
                    <a:pt x="5" y="34"/>
                  </a:cubicBezTo>
                  <a:cubicBezTo>
                    <a:pt x="5" y="35"/>
                    <a:pt x="5" y="37"/>
                    <a:pt x="5" y="38"/>
                  </a:cubicBezTo>
                  <a:cubicBezTo>
                    <a:pt x="4" y="39"/>
                    <a:pt x="4" y="41"/>
                    <a:pt x="4" y="42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4" y="45"/>
                    <a:pt x="4" y="45"/>
                    <a:pt x="5" y="45"/>
                  </a:cubicBezTo>
                  <a:cubicBezTo>
                    <a:pt x="6" y="45"/>
                    <a:pt x="8" y="46"/>
                    <a:pt x="8" y="47"/>
                  </a:cubicBezTo>
                  <a:cubicBezTo>
                    <a:pt x="9" y="48"/>
                    <a:pt x="10" y="50"/>
                    <a:pt x="11" y="50"/>
                  </a:cubicBezTo>
                  <a:cubicBezTo>
                    <a:pt x="12" y="50"/>
                    <a:pt x="13" y="50"/>
                    <a:pt x="13" y="51"/>
                  </a:cubicBezTo>
                  <a:cubicBezTo>
                    <a:pt x="14" y="52"/>
                    <a:pt x="15" y="53"/>
                    <a:pt x="16" y="54"/>
                  </a:cubicBezTo>
                  <a:cubicBezTo>
                    <a:pt x="17" y="54"/>
                    <a:pt x="18" y="55"/>
                    <a:pt x="19" y="56"/>
                  </a:cubicBezTo>
                  <a:cubicBezTo>
                    <a:pt x="19" y="57"/>
                    <a:pt x="20" y="58"/>
                    <a:pt x="21" y="59"/>
                  </a:cubicBezTo>
                  <a:cubicBezTo>
                    <a:pt x="21" y="61"/>
                    <a:pt x="22" y="62"/>
                    <a:pt x="22" y="63"/>
                  </a:cubicBezTo>
                  <a:cubicBezTo>
                    <a:pt x="23" y="64"/>
                    <a:pt x="24" y="65"/>
                    <a:pt x="25" y="65"/>
                  </a:cubicBezTo>
                  <a:cubicBezTo>
                    <a:pt x="27" y="65"/>
                    <a:pt x="27" y="65"/>
                    <a:pt x="27" y="66"/>
                  </a:cubicBezTo>
                  <a:cubicBezTo>
                    <a:pt x="26" y="67"/>
                    <a:pt x="25" y="68"/>
                    <a:pt x="25" y="69"/>
                  </a:cubicBezTo>
                  <a:cubicBezTo>
                    <a:pt x="24" y="69"/>
                    <a:pt x="24" y="70"/>
                    <a:pt x="24" y="71"/>
                  </a:cubicBezTo>
                  <a:cubicBezTo>
                    <a:pt x="25" y="71"/>
                    <a:pt x="26" y="72"/>
                    <a:pt x="27" y="73"/>
                  </a:cubicBezTo>
                  <a:cubicBezTo>
                    <a:pt x="28" y="73"/>
                    <a:pt x="28" y="74"/>
                    <a:pt x="28" y="75"/>
                  </a:cubicBezTo>
                  <a:cubicBezTo>
                    <a:pt x="27" y="76"/>
                    <a:pt x="28" y="78"/>
                    <a:pt x="28" y="7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30" y="81"/>
                    <a:pt x="31" y="82"/>
                  </a:cubicBezTo>
                  <a:cubicBezTo>
                    <a:pt x="31" y="84"/>
                    <a:pt x="33" y="85"/>
                    <a:pt x="34" y="85"/>
                  </a:cubicBezTo>
                  <a:cubicBezTo>
                    <a:pt x="35" y="86"/>
                    <a:pt x="36" y="86"/>
                    <a:pt x="37" y="85"/>
                  </a:cubicBezTo>
                  <a:cubicBezTo>
                    <a:pt x="38" y="85"/>
                    <a:pt x="39" y="85"/>
                    <a:pt x="40" y="85"/>
                  </a:cubicBezTo>
                  <a:cubicBezTo>
                    <a:pt x="41" y="85"/>
                    <a:pt x="43" y="86"/>
                    <a:pt x="43" y="86"/>
                  </a:cubicBezTo>
                  <a:cubicBezTo>
                    <a:pt x="44" y="86"/>
                    <a:pt x="45" y="87"/>
                    <a:pt x="44" y="88"/>
                  </a:cubicBezTo>
                  <a:cubicBezTo>
                    <a:pt x="44" y="89"/>
                    <a:pt x="44" y="91"/>
                    <a:pt x="44" y="91"/>
                  </a:cubicBezTo>
                  <a:cubicBezTo>
                    <a:pt x="44" y="91"/>
                    <a:pt x="45" y="90"/>
                    <a:pt x="46" y="90"/>
                  </a:cubicBezTo>
                  <a:cubicBezTo>
                    <a:pt x="47" y="90"/>
                    <a:pt x="48" y="89"/>
                    <a:pt x="49" y="88"/>
                  </a:cubicBezTo>
                  <a:cubicBezTo>
                    <a:pt x="50" y="86"/>
                    <a:pt x="52" y="85"/>
                    <a:pt x="52" y="84"/>
                  </a:cubicBezTo>
                  <a:cubicBezTo>
                    <a:pt x="53" y="84"/>
                    <a:pt x="54" y="82"/>
                    <a:pt x="54" y="81"/>
                  </a:cubicBezTo>
                  <a:cubicBezTo>
                    <a:pt x="55" y="79"/>
                    <a:pt x="54" y="78"/>
                    <a:pt x="53" y="77"/>
                  </a:cubicBezTo>
                  <a:cubicBezTo>
                    <a:pt x="52" y="76"/>
                    <a:pt x="52" y="76"/>
                    <a:pt x="52" y="75"/>
                  </a:cubicBezTo>
                  <a:cubicBezTo>
                    <a:pt x="52" y="75"/>
                    <a:pt x="53" y="74"/>
                    <a:pt x="53" y="74"/>
                  </a:cubicBezTo>
                  <a:cubicBezTo>
                    <a:pt x="53" y="73"/>
                    <a:pt x="54" y="72"/>
                    <a:pt x="54" y="71"/>
                  </a:cubicBezTo>
                  <a:cubicBezTo>
                    <a:pt x="54" y="70"/>
                    <a:pt x="53" y="69"/>
                    <a:pt x="53" y="69"/>
                  </a:cubicBezTo>
                  <a:cubicBezTo>
                    <a:pt x="52" y="69"/>
                    <a:pt x="52" y="67"/>
                    <a:pt x="52" y="66"/>
                  </a:cubicBezTo>
                  <a:cubicBezTo>
                    <a:pt x="52" y="64"/>
                    <a:pt x="53" y="63"/>
                    <a:pt x="53" y="62"/>
                  </a:cubicBezTo>
                  <a:cubicBezTo>
                    <a:pt x="54" y="61"/>
                    <a:pt x="55" y="59"/>
                    <a:pt x="55" y="58"/>
                  </a:cubicBezTo>
                  <a:cubicBezTo>
                    <a:pt x="55" y="57"/>
                    <a:pt x="55" y="55"/>
                    <a:pt x="54" y="55"/>
                  </a:cubicBezTo>
                  <a:cubicBezTo>
                    <a:pt x="53" y="55"/>
                    <a:pt x="53" y="54"/>
                    <a:pt x="54" y="53"/>
                  </a:cubicBezTo>
                  <a:cubicBezTo>
                    <a:pt x="54" y="53"/>
                    <a:pt x="55" y="52"/>
                    <a:pt x="55" y="51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9"/>
                    <a:pt x="53" y="49"/>
                    <a:pt x="52" y="49"/>
                  </a:cubicBezTo>
                  <a:cubicBezTo>
                    <a:pt x="52" y="48"/>
                    <a:pt x="51" y="48"/>
                    <a:pt x="50" y="49"/>
                  </a:cubicBezTo>
                  <a:cubicBezTo>
                    <a:pt x="49" y="49"/>
                    <a:pt x="48" y="49"/>
                    <a:pt x="47" y="49"/>
                  </a:cubicBezTo>
                  <a:cubicBezTo>
                    <a:pt x="47" y="49"/>
                    <a:pt x="47" y="47"/>
                    <a:pt x="47" y="46"/>
                  </a:cubicBezTo>
                  <a:cubicBezTo>
                    <a:pt x="48" y="45"/>
                    <a:pt x="49" y="43"/>
                    <a:pt x="49" y="42"/>
                  </a:cubicBezTo>
                  <a:cubicBezTo>
                    <a:pt x="50" y="40"/>
                    <a:pt x="50" y="37"/>
                    <a:pt x="48" y="34"/>
                  </a:cubicBezTo>
                  <a:cubicBezTo>
                    <a:pt x="47" y="32"/>
                    <a:pt x="47" y="29"/>
                    <a:pt x="48" y="28"/>
                  </a:cubicBezTo>
                  <a:cubicBezTo>
                    <a:pt x="49" y="27"/>
                    <a:pt x="49" y="26"/>
                    <a:pt x="49" y="26"/>
                  </a:cubicBezTo>
                  <a:cubicBezTo>
                    <a:pt x="49" y="26"/>
                    <a:pt x="50" y="25"/>
                    <a:pt x="51" y="24"/>
                  </a:cubicBezTo>
                  <a:cubicBezTo>
                    <a:pt x="51" y="23"/>
                    <a:pt x="53" y="21"/>
                    <a:pt x="55" y="21"/>
                  </a:cubicBezTo>
                  <a:cubicBezTo>
                    <a:pt x="57" y="20"/>
                    <a:pt x="58" y="18"/>
                    <a:pt x="57" y="17"/>
                  </a:cubicBezTo>
                  <a:cubicBezTo>
                    <a:pt x="57" y="16"/>
                    <a:pt x="56" y="14"/>
                    <a:pt x="55" y="13"/>
                  </a:cubicBezTo>
                  <a:cubicBezTo>
                    <a:pt x="55" y="12"/>
                    <a:pt x="53" y="10"/>
                    <a:pt x="52" y="9"/>
                  </a:cubicBezTo>
                  <a:cubicBezTo>
                    <a:pt x="50" y="8"/>
                    <a:pt x="49" y="6"/>
                    <a:pt x="49" y="5"/>
                  </a:cubicBezTo>
                  <a:cubicBezTo>
                    <a:pt x="48" y="4"/>
                    <a:pt x="49" y="3"/>
                    <a:pt x="49" y="3"/>
                  </a:cubicBezTo>
                  <a:cubicBezTo>
                    <a:pt x="50" y="3"/>
                    <a:pt x="50" y="2"/>
                    <a:pt x="49" y="1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5" y="1"/>
                    <a:pt x="43" y="2"/>
                    <a:pt x="42" y="3"/>
                  </a:cubicBezTo>
                  <a:close/>
                </a:path>
              </a:pathLst>
            </a:custGeom>
            <a:solidFill>
              <a:srgbClr val="006666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gray">
            <a:xfrm>
              <a:off x="3844617" y="3124849"/>
              <a:ext cx="726915" cy="544931"/>
            </a:xfrm>
            <a:custGeom>
              <a:avLst/>
              <a:gdLst>
                <a:gd name="T0" fmla="*/ 524 w 157"/>
                <a:gd name="T1" fmla="*/ 265 h 109"/>
                <a:gd name="T2" fmla="*/ 517 w 157"/>
                <a:gd name="T3" fmla="*/ 240 h 109"/>
                <a:gd name="T4" fmla="*/ 480 w 157"/>
                <a:gd name="T5" fmla="*/ 211 h 109"/>
                <a:gd name="T6" fmla="*/ 501 w 157"/>
                <a:gd name="T7" fmla="*/ 172 h 109"/>
                <a:gd name="T8" fmla="*/ 501 w 157"/>
                <a:gd name="T9" fmla="*/ 147 h 109"/>
                <a:gd name="T10" fmla="*/ 474 w 157"/>
                <a:gd name="T11" fmla="*/ 136 h 109"/>
                <a:gd name="T12" fmla="*/ 457 w 157"/>
                <a:gd name="T13" fmla="*/ 107 h 109"/>
                <a:gd name="T14" fmla="*/ 413 w 157"/>
                <a:gd name="T15" fmla="*/ 97 h 109"/>
                <a:gd name="T16" fmla="*/ 369 w 157"/>
                <a:gd name="T17" fmla="*/ 93 h 109"/>
                <a:gd name="T18" fmla="*/ 365 w 157"/>
                <a:gd name="T19" fmla="*/ 43 h 109"/>
                <a:gd name="T20" fmla="*/ 352 w 157"/>
                <a:gd name="T21" fmla="*/ 25 h 109"/>
                <a:gd name="T22" fmla="*/ 315 w 157"/>
                <a:gd name="T23" fmla="*/ 11 h 109"/>
                <a:gd name="T24" fmla="*/ 274 w 157"/>
                <a:gd name="T25" fmla="*/ 36 h 109"/>
                <a:gd name="T26" fmla="*/ 240 w 157"/>
                <a:gd name="T27" fmla="*/ 21 h 109"/>
                <a:gd name="T28" fmla="*/ 203 w 157"/>
                <a:gd name="T29" fmla="*/ 21 h 109"/>
                <a:gd name="T30" fmla="*/ 179 w 157"/>
                <a:gd name="T31" fmla="*/ 11 h 109"/>
                <a:gd name="T32" fmla="*/ 139 w 157"/>
                <a:gd name="T33" fmla="*/ 4 h 109"/>
                <a:gd name="T34" fmla="*/ 101 w 157"/>
                <a:gd name="T35" fmla="*/ 7 h 109"/>
                <a:gd name="T36" fmla="*/ 91 w 157"/>
                <a:gd name="T37" fmla="*/ 25 h 109"/>
                <a:gd name="T38" fmla="*/ 81 w 157"/>
                <a:gd name="T39" fmla="*/ 57 h 109"/>
                <a:gd name="T40" fmla="*/ 61 w 157"/>
                <a:gd name="T41" fmla="*/ 79 h 109"/>
                <a:gd name="T42" fmla="*/ 34 w 157"/>
                <a:gd name="T43" fmla="*/ 104 h 109"/>
                <a:gd name="T44" fmla="*/ 7 w 157"/>
                <a:gd name="T45" fmla="*/ 129 h 109"/>
                <a:gd name="T46" fmla="*/ 7 w 157"/>
                <a:gd name="T47" fmla="*/ 147 h 109"/>
                <a:gd name="T48" fmla="*/ 3 w 157"/>
                <a:gd name="T49" fmla="*/ 182 h 109"/>
                <a:gd name="T50" fmla="*/ 14 w 157"/>
                <a:gd name="T51" fmla="*/ 208 h 109"/>
                <a:gd name="T52" fmla="*/ 20 w 157"/>
                <a:gd name="T53" fmla="*/ 233 h 109"/>
                <a:gd name="T54" fmla="*/ 37 w 157"/>
                <a:gd name="T55" fmla="*/ 243 h 109"/>
                <a:gd name="T56" fmla="*/ 91 w 157"/>
                <a:gd name="T57" fmla="*/ 258 h 109"/>
                <a:gd name="T58" fmla="*/ 135 w 157"/>
                <a:gd name="T59" fmla="*/ 276 h 109"/>
                <a:gd name="T60" fmla="*/ 169 w 157"/>
                <a:gd name="T61" fmla="*/ 315 h 109"/>
                <a:gd name="T62" fmla="*/ 206 w 157"/>
                <a:gd name="T63" fmla="*/ 322 h 109"/>
                <a:gd name="T64" fmla="*/ 240 w 157"/>
                <a:gd name="T65" fmla="*/ 340 h 109"/>
                <a:gd name="T66" fmla="*/ 274 w 157"/>
                <a:gd name="T67" fmla="*/ 329 h 109"/>
                <a:gd name="T68" fmla="*/ 291 w 157"/>
                <a:gd name="T69" fmla="*/ 336 h 109"/>
                <a:gd name="T70" fmla="*/ 287 w 157"/>
                <a:gd name="T71" fmla="*/ 351 h 109"/>
                <a:gd name="T72" fmla="*/ 291 w 157"/>
                <a:gd name="T73" fmla="*/ 379 h 109"/>
                <a:gd name="T74" fmla="*/ 301 w 157"/>
                <a:gd name="T75" fmla="*/ 390 h 109"/>
                <a:gd name="T76" fmla="*/ 311 w 157"/>
                <a:gd name="T77" fmla="*/ 369 h 109"/>
                <a:gd name="T78" fmla="*/ 345 w 157"/>
                <a:gd name="T79" fmla="*/ 365 h 109"/>
                <a:gd name="T80" fmla="*/ 362 w 157"/>
                <a:gd name="T81" fmla="*/ 358 h 109"/>
                <a:gd name="T82" fmla="*/ 386 w 157"/>
                <a:gd name="T83" fmla="*/ 354 h 109"/>
                <a:gd name="T84" fmla="*/ 406 w 157"/>
                <a:gd name="T85" fmla="*/ 336 h 109"/>
                <a:gd name="T86" fmla="*/ 426 w 157"/>
                <a:gd name="T87" fmla="*/ 333 h 109"/>
                <a:gd name="T88" fmla="*/ 443 w 157"/>
                <a:gd name="T89" fmla="*/ 336 h 109"/>
                <a:gd name="T90" fmla="*/ 477 w 157"/>
                <a:gd name="T91" fmla="*/ 333 h 109"/>
                <a:gd name="T92" fmla="*/ 497 w 157"/>
                <a:gd name="T93" fmla="*/ 322 h 109"/>
                <a:gd name="T94" fmla="*/ 501 w 157"/>
                <a:gd name="T95" fmla="*/ 301 h 109"/>
                <a:gd name="T96" fmla="*/ 511 w 157"/>
                <a:gd name="T97" fmla="*/ 279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7"/>
                <a:gd name="T148" fmla="*/ 0 h 109"/>
                <a:gd name="T149" fmla="*/ 157 w 157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7" h="109">
                  <a:moveTo>
                    <a:pt x="151" y="78"/>
                  </a:moveTo>
                  <a:cubicBezTo>
                    <a:pt x="152" y="77"/>
                    <a:pt x="153" y="75"/>
                    <a:pt x="155" y="74"/>
                  </a:cubicBezTo>
                  <a:cubicBezTo>
                    <a:pt x="156" y="73"/>
                    <a:pt x="157" y="72"/>
                    <a:pt x="157" y="70"/>
                  </a:cubicBezTo>
                  <a:cubicBezTo>
                    <a:pt x="157" y="69"/>
                    <a:pt x="155" y="68"/>
                    <a:pt x="153" y="67"/>
                  </a:cubicBezTo>
                  <a:cubicBezTo>
                    <a:pt x="151" y="67"/>
                    <a:pt x="148" y="66"/>
                    <a:pt x="146" y="65"/>
                  </a:cubicBezTo>
                  <a:cubicBezTo>
                    <a:pt x="144" y="64"/>
                    <a:pt x="142" y="61"/>
                    <a:pt x="142" y="59"/>
                  </a:cubicBezTo>
                  <a:cubicBezTo>
                    <a:pt x="142" y="57"/>
                    <a:pt x="142" y="54"/>
                    <a:pt x="143" y="52"/>
                  </a:cubicBezTo>
                  <a:cubicBezTo>
                    <a:pt x="144" y="50"/>
                    <a:pt x="146" y="48"/>
                    <a:pt x="148" y="48"/>
                  </a:cubicBezTo>
                  <a:cubicBezTo>
                    <a:pt x="149" y="47"/>
                    <a:pt x="150" y="46"/>
                    <a:pt x="150" y="44"/>
                  </a:cubicBezTo>
                  <a:cubicBezTo>
                    <a:pt x="150" y="43"/>
                    <a:pt x="149" y="42"/>
                    <a:pt x="148" y="41"/>
                  </a:cubicBezTo>
                  <a:cubicBezTo>
                    <a:pt x="147" y="41"/>
                    <a:pt x="145" y="40"/>
                    <a:pt x="144" y="40"/>
                  </a:cubicBezTo>
                  <a:cubicBezTo>
                    <a:pt x="142" y="40"/>
                    <a:pt x="141" y="39"/>
                    <a:pt x="140" y="38"/>
                  </a:cubicBezTo>
                  <a:cubicBezTo>
                    <a:pt x="140" y="37"/>
                    <a:pt x="139" y="35"/>
                    <a:pt x="138" y="34"/>
                  </a:cubicBezTo>
                  <a:cubicBezTo>
                    <a:pt x="137" y="32"/>
                    <a:pt x="136" y="31"/>
                    <a:pt x="135" y="30"/>
                  </a:cubicBezTo>
                  <a:cubicBezTo>
                    <a:pt x="134" y="29"/>
                    <a:pt x="132" y="27"/>
                    <a:pt x="130" y="27"/>
                  </a:cubicBezTo>
                  <a:cubicBezTo>
                    <a:pt x="128" y="27"/>
                    <a:pt x="124" y="26"/>
                    <a:pt x="122" y="27"/>
                  </a:cubicBezTo>
                  <a:cubicBezTo>
                    <a:pt x="119" y="27"/>
                    <a:pt x="116" y="27"/>
                    <a:pt x="115" y="27"/>
                  </a:cubicBezTo>
                  <a:cubicBezTo>
                    <a:pt x="114" y="27"/>
                    <a:pt x="111" y="27"/>
                    <a:pt x="109" y="26"/>
                  </a:cubicBezTo>
                  <a:cubicBezTo>
                    <a:pt x="108" y="25"/>
                    <a:pt x="107" y="22"/>
                    <a:pt x="108" y="20"/>
                  </a:cubicBezTo>
                  <a:cubicBezTo>
                    <a:pt x="109" y="18"/>
                    <a:pt x="109" y="14"/>
                    <a:pt x="108" y="12"/>
                  </a:cubicBezTo>
                  <a:cubicBezTo>
                    <a:pt x="107" y="9"/>
                    <a:pt x="106" y="7"/>
                    <a:pt x="106" y="7"/>
                  </a:cubicBezTo>
                  <a:cubicBezTo>
                    <a:pt x="106" y="7"/>
                    <a:pt x="105" y="7"/>
                    <a:pt x="104" y="7"/>
                  </a:cubicBezTo>
                  <a:cubicBezTo>
                    <a:pt x="103" y="7"/>
                    <a:pt x="101" y="6"/>
                    <a:pt x="99" y="4"/>
                  </a:cubicBezTo>
                  <a:cubicBezTo>
                    <a:pt x="97" y="3"/>
                    <a:pt x="94" y="3"/>
                    <a:pt x="93" y="3"/>
                  </a:cubicBezTo>
                  <a:cubicBezTo>
                    <a:pt x="91" y="4"/>
                    <a:pt x="88" y="6"/>
                    <a:pt x="86" y="8"/>
                  </a:cubicBezTo>
                  <a:cubicBezTo>
                    <a:pt x="84" y="10"/>
                    <a:pt x="82" y="11"/>
                    <a:pt x="81" y="10"/>
                  </a:cubicBezTo>
                  <a:cubicBezTo>
                    <a:pt x="80" y="10"/>
                    <a:pt x="78" y="9"/>
                    <a:pt x="76" y="8"/>
                  </a:cubicBezTo>
                  <a:cubicBezTo>
                    <a:pt x="74" y="8"/>
                    <a:pt x="72" y="7"/>
                    <a:pt x="71" y="6"/>
                  </a:cubicBezTo>
                  <a:cubicBezTo>
                    <a:pt x="70" y="5"/>
                    <a:pt x="68" y="5"/>
                    <a:pt x="66" y="5"/>
                  </a:cubicBezTo>
                  <a:cubicBezTo>
                    <a:pt x="64" y="6"/>
                    <a:pt x="61" y="6"/>
                    <a:pt x="60" y="6"/>
                  </a:cubicBezTo>
                  <a:cubicBezTo>
                    <a:pt x="59" y="6"/>
                    <a:pt x="57" y="5"/>
                    <a:pt x="56" y="5"/>
                  </a:cubicBezTo>
                  <a:cubicBezTo>
                    <a:pt x="55" y="5"/>
                    <a:pt x="54" y="3"/>
                    <a:pt x="53" y="3"/>
                  </a:cubicBezTo>
                  <a:cubicBezTo>
                    <a:pt x="52" y="2"/>
                    <a:pt x="50" y="1"/>
                    <a:pt x="48" y="1"/>
                  </a:cubicBezTo>
                  <a:cubicBezTo>
                    <a:pt x="46" y="1"/>
                    <a:pt x="43" y="1"/>
                    <a:pt x="41" y="1"/>
                  </a:cubicBezTo>
                  <a:cubicBezTo>
                    <a:pt x="39" y="1"/>
                    <a:pt x="36" y="1"/>
                    <a:pt x="34" y="0"/>
                  </a:cubicBezTo>
                  <a:cubicBezTo>
                    <a:pt x="32" y="0"/>
                    <a:pt x="30" y="0"/>
                    <a:pt x="30" y="2"/>
                  </a:cubicBezTo>
                  <a:cubicBezTo>
                    <a:pt x="30" y="3"/>
                    <a:pt x="29" y="4"/>
                    <a:pt x="28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8" y="8"/>
                    <a:pt x="28" y="9"/>
                    <a:pt x="27" y="11"/>
                  </a:cubicBezTo>
                  <a:cubicBezTo>
                    <a:pt x="26" y="12"/>
                    <a:pt x="25" y="15"/>
                    <a:pt x="24" y="16"/>
                  </a:cubicBezTo>
                  <a:cubicBezTo>
                    <a:pt x="24" y="18"/>
                    <a:pt x="23" y="20"/>
                    <a:pt x="22" y="21"/>
                  </a:cubicBezTo>
                  <a:cubicBezTo>
                    <a:pt x="21" y="22"/>
                    <a:pt x="20" y="22"/>
                    <a:pt x="18" y="22"/>
                  </a:cubicBezTo>
                  <a:cubicBezTo>
                    <a:pt x="17" y="22"/>
                    <a:pt x="15" y="23"/>
                    <a:pt x="13" y="25"/>
                  </a:cubicBezTo>
                  <a:cubicBezTo>
                    <a:pt x="12" y="26"/>
                    <a:pt x="11" y="28"/>
                    <a:pt x="10" y="29"/>
                  </a:cubicBezTo>
                  <a:cubicBezTo>
                    <a:pt x="10" y="31"/>
                    <a:pt x="8" y="33"/>
                    <a:pt x="6" y="34"/>
                  </a:cubicBezTo>
                  <a:cubicBezTo>
                    <a:pt x="4" y="35"/>
                    <a:pt x="2" y="36"/>
                    <a:pt x="2" y="36"/>
                  </a:cubicBezTo>
                  <a:cubicBezTo>
                    <a:pt x="2" y="36"/>
                    <a:pt x="2" y="37"/>
                    <a:pt x="2" y="38"/>
                  </a:cubicBezTo>
                  <a:cubicBezTo>
                    <a:pt x="2" y="39"/>
                    <a:pt x="3" y="41"/>
                    <a:pt x="2" y="41"/>
                  </a:cubicBezTo>
                  <a:cubicBezTo>
                    <a:pt x="2" y="42"/>
                    <a:pt x="2" y="44"/>
                    <a:pt x="1" y="45"/>
                  </a:cubicBezTo>
                  <a:cubicBezTo>
                    <a:pt x="0" y="47"/>
                    <a:pt x="0" y="49"/>
                    <a:pt x="1" y="51"/>
                  </a:cubicBezTo>
                  <a:cubicBezTo>
                    <a:pt x="2" y="52"/>
                    <a:pt x="3" y="54"/>
                    <a:pt x="3" y="55"/>
                  </a:cubicBezTo>
                  <a:cubicBezTo>
                    <a:pt x="3" y="56"/>
                    <a:pt x="3" y="58"/>
                    <a:pt x="4" y="58"/>
                  </a:cubicBezTo>
                  <a:cubicBezTo>
                    <a:pt x="4" y="59"/>
                    <a:pt x="5" y="60"/>
                    <a:pt x="5" y="62"/>
                  </a:cubicBezTo>
                  <a:cubicBezTo>
                    <a:pt x="5" y="63"/>
                    <a:pt x="5" y="64"/>
                    <a:pt x="6" y="65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9" y="67"/>
                    <a:pt x="11" y="68"/>
                  </a:cubicBezTo>
                  <a:cubicBezTo>
                    <a:pt x="13" y="68"/>
                    <a:pt x="16" y="69"/>
                    <a:pt x="18" y="70"/>
                  </a:cubicBezTo>
                  <a:cubicBezTo>
                    <a:pt x="20" y="70"/>
                    <a:pt x="24" y="71"/>
                    <a:pt x="27" y="72"/>
                  </a:cubicBezTo>
                  <a:cubicBezTo>
                    <a:pt x="29" y="72"/>
                    <a:pt x="32" y="73"/>
                    <a:pt x="33" y="74"/>
                  </a:cubicBezTo>
                  <a:cubicBezTo>
                    <a:pt x="34" y="74"/>
                    <a:pt x="37" y="76"/>
                    <a:pt x="40" y="77"/>
                  </a:cubicBezTo>
                  <a:cubicBezTo>
                    <a:pt x="43" y="78"/>
                    <a:pt x="46" y="81"/>
                    <a:pt x="47" y="82"/>
                  </a:cubicBezTo>
                  <a:cubicBezTo>
                    <a:pt x="48" y="83"/>
                    <a:pt x="49" y="86"/>
                    <a:pt x="50" y="88"/>
                  </a:cubicBezTo>
                  <a:cubicBezTo>
                    <a:pt x="51" y="89"/>
                    <a:pt x="53" y="90"/>
                    <a:pt x="55" y="90"/>
                  </a:cubicBezTo>
                  <a:cubicBezTo>
                    <a:pt x="57" y="90"/>
                    <a:pt x="59" y="90"/>
                    <a:pt x="61" y="90"/>
                  </a:cubicBezTo>
                  <a:cubicBezTo>
                    <a:pt x="62" y="90"/>
                    <a:pt x="63" y="91"/>
                    <a:pt x="64" y="93"/>
                  </a:cubicBezTo>
                  <a:cubicBezTo>
                    <a:pt x="65" y="94"/>
                    <a:pt x="68" y="96"/>
                    <a:pt x="71" y="95"/>
                  </a:cubicBezTo>
                  <a:cubicBezTo>
                    <a:pt x="73" y="95"/>
                    <a:pt x="77" y="95"/>
                    <a:pt x="78" y="94"/>
                  </a:cubicBezTo>
                  <a:cubicBezTo>
                    <a:pt x="79" y="94"/>
                    <a:pt x="81" y="93"/>
                    <a:pt x="81" y="92"/>
                  </a:cubicBezTo>
                  <a:cubicBezTo>
                    <a:pt x="81" y="91"/>
                    <a:pt x="82" y="91"/>
                    <a:pt x="84" y="92"/>
                  </a:cubicBezTo>
                  <a:cubicBezTo>
                    <a:pt x="85" y="92"/>
                    <a:pt x="86" y="93"/>
                    <a:pt x="86" y="94"/>
                  </a:cubicBezTo>
                  <a:cubicBezTo>
                    <a:pt x="85" y="95"/>
                    <a:pt x="85" y="96"/>
                    <a:pt x="85" y="96"/>
                  </a:cubicBezTo>
                  <a:cubicBezTo>
                    <a:pt x="85" y="97"/>
                    <a:pt x="85" y="98"/>
                    <a:pt x="85" y="98"/>
                  </a:cubicBezTo>
                  <a:cubicBezTo>
                    <a:pt x="84" y="99"/>
                    <a:pt x="85" y="101"/>
                    <a:pt x="85" y="102"/>
                  </a:cubicBezTo>
                  <a:cubicBezTo>
                    <a:pt x="86" y="103"/>
                    <a:pt x="86" y="105"/>
                    <a:pt x="86" y="106"/>
                  </a:cubicBezTo>
                  <a:cubicBezTo>
                    <a:pt x="86" y="107"/>
                    <a:pt x="86" y="108"/>
                    <a:pt x="87" y="108"/>
                  </a:cubicBezTo>
                  <a:cubicBezTo>
                    <a:pt x="88" y="108"/>
                    <a:pt x="89" y="109"/>
                    <a:pt x="89" y="109"/>
                  </a:cubicBezTo>
                  <a:cubicBezTo>
                    <a:pt x="90" y="108"/>
                    <a:pt x="90" y="107"/>
                    <a:pt x="90" y="107"/>
                  </a:cubicBezTo>
                  <a:cubicBezTo>
                    <a:pt x="91" y="105"/>
                    <a:pt x="92" y="104"/>
                    <a:pt x="92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99" y="103"/>
                    <a:pt x="100" y="102"/>
                    <a:pt x="102" y="102"/>
                  </a:cubicBezTo>
                  <a:cubicBezTo>
                    <a:pt x="103" y="101"/>
                    <a:pt x="104" y="100"/>
                    <a:pt x="105" y="101"/>
                  </a:cubicBezTo>
                  <a:cubicBezTo>
                    <a:pt x="106" y="101"/>
                    <a:pt x="107" y="101"/>
                    <a:pt x="107" y="100"/>
                  </a:cubicBezTo>
                  <a:cubicBezTo>
                    <a:pt x="108" y="100"/>
                    <a:pt x="110" y="100"/>
                    <a:pt x="111" y="100"/>
                  </a:cubicBezTo>
                  <a:cubicBezTo>
                    <a:pt x="112" y="100"/>
                    <a:pt x="113" y="100"/>
                    <a:pt x="114" y="99"/>
                  </a:cubicBezTo>
                  <a:cubicBezTo>
                    <a:pt x="114" y="98"/>
                    <a:pt x="115" y="97"/>
                    <a:pt x="116" y="97"/>
                  </a:cubicBezTo>
                  <a:cubicBezTo>
                    <a:pt x="117" y="96"/>
                    <a:pt x="119" y="95"/>
                    <a:pt x="120" y="94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4" y="94"/>
                    <a:pt x="125" y="94"/>
                    <a:pt x="126" y="93"/>
                  </a:cubicBezTo>
                  <a:cubicBezTo>
                    <a:pt x="127" y="93"/>
                    <a:pt x="128" y="93"/>
                    <a:pt x="129" y="94"/>
                  </a:cubicBezTo>
                  <a:cubicBezTo>
                    <a:pt x="130" y="94"/>
                    <a:pt x="131" y="94"/>
                    <a:pt x="131" y="94"/>
                  </a:cubicBezTo>
                  <a:cubicBezTo>
                    <a:pt x="131" y="93"/>
                    <a:pt x="133" y="93"/>
                    <a:pt x="135" y="93"/>
                  </a:cubicBezTo>
                  <a:cubicBezTo>
                    <a:pt x="137" y="94"/>
                    <a:pt x="140" y="93"/>
                    <a:pt x="141" y="93"/>
                  </a:cubicBezTo>
                  <a:cubicBezTo>
                    <a:pt x="142" y="92"/>
                    <a:pt x="144" y="91"/>
                    <a:pt x="145" y="90"/>
                  </a:cubicBezTo>
                  <a:cubicBezTo>
                    <a:pt x="146" y="90"/>
                    <a:pt x="147" y="90"/>
                    <a:pt x="147" y="90"/>
                  </a:cubicBezTo>
                  <a:cubicBezTo>
                    <a:pt x="147" y="90"/>
                    <a:pt x="148" y="89"/>
                    <a:pt x="148" y="88"/>
                  </a:cubicBezTo>
                  <a:cubicBezTo>
                    <a:pt x="149" y="86"/>
                    <a:pt x="149" y="85"/>
                    <a:pt x="148" y="84"/>
                  </a:cubicBezTo>
                  <a:cubicBezTo>
                    <a:pt x="148" y="84"/>
                    <a:pt x="148" y="83"/>
                    <a:pt x="148" y="82"/>
                  </a:cubicBezTo>
                  <a:cubicBezTo>
                    <a:pt x="149" y="82"/>
                    <a:pt x="150" y="80"/>
                    <a:pt x="151" y="78"/>
                  </a:cubicBezTo>
                  <a:close/>
                </a:path>
              </a:pathLst>
            </a:custGeom>
            <a:solidFill>
              <a:srgbClr val="006666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0" name="Freeform 239"/>
            <p:cNvSpPr>
              <a:spLocks/>
            </p:cNvSpPr>
            <p:nvPr/>
          </p:nvSpPr>
          <p:spPr bwMode="gray">
            <a:xfrm>
              <a:off x="5694747" y="3122661"/>
              <a:ext cx="729106" cy="1030772"/>
            </a:xfrm>
            <a:custGeom>
              <a:avLst/>
              <a:gdLst>
                <a:gd name="T0" fmla="*/ 466 w 158"/>
                <a:gd name="T1" fmla="*/ 208 h 207"/>
                <a:gd name="T2" fmla="*/ 466 w 158"/>
                <a:gd name="T3" fmla="*/ 183 h 207"/>
                <a:gd name="T4" fmla="*/ 452 w 158"/>
                <a:gd name="T5" fmla="*/ 154 h 207"/>
                <a:gd name="T6" fmla="*/ 425 w 158"/>
                <a:gd name="T7" fmla="*/ 129 h 207"/>
                <a:gd name="T8" fmla="*/ 395 w 158"/>
                <a:gd name="T9" fmla="*/ 111 h 207"/>
                <a:gd name="T10" fmla="*/ 358 w 158"/>
                <a:gd name="T11" fmla="*/ 125 h 207"/>
                <a:gd name="T12" fmla="*/ 341 w 158"/>
                <a:gd name="T13" fmla="*/ 100 h 207"/>
                <a:gd name="T14" fmla="*/ 320 w 158"/>
                <a:gd name="T15" fmla="*/ 79 h 207"/>
                <a:gd name="T16" fmla="*/ 307 w 158"/>
                <a:gd name="T17" fmla="*/ 61 h 207"/>
                <a:gd name="T18" fmla="*/ 280 w 158"/>
                <a:gd name="T19" fmla="*/ 39 h 207"/>
                <a:gd name="T20" fmla="*/ 256 w 158"/>
                <a:gd name="T21" fmla="*/ 0 h 207"/>
                <a:gd name="T22" fmla="*/ 209 w 158"/>
                <a:gd name="T23" fmla="*/ 11 h 207"/>
                <a:gd name="T24" fmla="*/ 202 w 158"/>
                <a:gd name="T25" fmla="*/ 36 h 207"/>
                <a:gd name="T26" fmla="*/ 206 w 158"/>
                <a:gd name="T27" fmla="*/ 61 h 207"/>
                <a:gd name="T28" fmla="*/ 216 w 158"/>
                <a:gd name="T29" fmla="*/ 79 h 207"/>
                <a:gd name="T30" fmla="*/ 236 w 158"/>
                <a:gd name="T31" fmla="*/ 97 h 207"/>
                <a:gd name="T32" fmla="*/ 229 w 158"/>
                <a:gd name="T33" fmla="*/ 115 h 207"/>
                <a:gd name="T34" fmla="*/ 196 w 158"/>
                <a:gd name="T35" fmla="*/ 132 h 207"/>
                <a:gd name="T36" fmla="*/ 175 w 158"/>
                <a:gd name="T37" fmla="*/ 143 h 207"/>
                <a:gd name="T38" fmla="*/ 196 w 158"/>
                <a:gd name="T39" fmla="*/ 183 h 207"/>
                <a:gd name="T40" fmla="*/ 219 w 158"/>
                <a:gd name="T41" fmla="*/ 226 h 207"/>
                <a:gd name="T42" fmla="*/ 260 w 158"/>
                <a:gd name="T43" fmla="*/ 240 h 207"/>
                <a:gd name="T44" fmla="*/ 263 w 158"/>
                <a:gd name="T45" fmla="*/ 286 h 207"/>
                <a:gd name="T46" fmla="*/ 226 w 158"/>
                <a:gd name="T47" fmla="*/ 326 h 207"/>
                <a:gd name="T48" fmla="*/ 189 w 158"/>
                <a:gd name="T49" fmla="*/ 390 h 207"/>
                <a:gd name="T50" fmla="*/ 209 w 158"/>
                <a:gd name="T51" fmla="*/ 444 h 207"/>
                <a:gd name="T52" fmla="*/ 159 w 158"/>
                <a:gd name="T53" fmla="*/ 490 h 207"/>
                <a:gd name="T54" fmla="*/ 121 w 158"/>
                <a:gd name="T55" fmla="*/ 533 h 207"/>
                <a:gd name="T56" fmla="*/ 81 w 158"/>
                <a:gd name="T57" fmla="*/ 566 h 207"/>
                <a:gd name="T58" fmla="*/ 37 w 158"/>
                <a:gd name="T59" fmla="*/ 587 h 207"/>
                <a:gd name="T60" fmla="*/ 10 w 158"/>
                <a:gd name="T61" fmla="*/ 601 h 207"/>
                <a:gd name="T62" fmla="*/ 7 w 158"/>
                <a:gd name="T63" fmla="*/ 634 h 207"/>
                <a:gd name="T64" fmla="*/ 17 w 158"/>
                <a:gd name="T65" fmla="*/ 655 h 207"/>
                <a:gd name="T66" fmla="*/ 13 w 158"/>
                <a:gd name="T67" fmla="*/ 680 h 207"/>
                <a:gd name="T68" fmla="*/ 3 w 158"/>
                <a:gd name="T69" fmla="*/ 709 h 207"/>
                <a:gd name="T70" fmla="*/ 71 w 158"/>
                <a:gd name="T71" fmla="*/ 737 h 207"/>
                <a:gd name="T72" fmla="*/ 148 w 158"/>
                <a:gd name="T73" fmla="*/ 723 h 207"/>
                <a:gd name="T74" fmla="*/ 216 w 158"/>
                <a:gd name="T75" fmla="*/ 684 h 207"/>
                <a:gd name="T76" fmla="*/ 256 w 158"/>
                <a:gd name="T77" fmla="*/ 634 h 207"/>
                <a:gd name="T78" fmla="*/ 314 w 158"/>
                <a:gd name="T79" fmla="*/ 594 h 207"/>
                <a:gd name="T80" fmla="*/ 385 w 158"/>
                <a:gd name="T81" fmla="*/ 587 h 207"/>
                <a:gd name="T82" fmla="*/ 452 w 158"/>
                <a:gd name="T83" fmla="*/ 605 h 207"/>
                <a:gd name="T84" fmla="*/ 489 w 158"/>
                <a:gd name="T85" fmla="*/ 573 h 207"/>
                <a:gd name="T86" fmla="*/ 509 w 158"/>
                <a:gd name="T87" fmla="*/ 526 h 207"/>
                <a:gd name="T88" fmla="*/ 499 w 158"/>
                <a:gd name="T89" fmla="*/ 430 h 207"/>
                <a:gd name="T90" fmla="*/ 523 w 158"/>
                <a:gd name="T91" fmla="*/ 372 h 207"/>
                <a:gd name="T92" fmla="*/ 472 w 158"/>
                <a:gd name="T93" fmla="*/ 340 h 207"/>
                <a:gd name="T94" fmla="*/ 506 w 158"/>
                <a:gd name="T95" fmla="*/ 290 h 207"/>
                <a:gd name="T96" fmla="*/ 479 w 158"/>
                <a:gd name="T97" fmla="*/ 229 h 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8"/>
                <a:gd name="T148" fmla="*/ 0 h 207"/>
                <a:gd name="T149" fmla="*/ 158 w 158"/>
                <a:gd name="T150" fmla="*/ 207 h 2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8" h="207">
                  <a:moveTo>
                    <a:pt x="142" y="64"/>
                  </a:moveTo>
                  <a:cubicBezTo>
                    <a:pt x="141" y="64"/>
                    <a:pt x="140" y="63"/>
                    <a:pt x="139" y="62"/>
                  </a:cubicBezTo>
                  <a:cubicBezTo>
                    <a:pt x="139" y="61"/>
                    <a:pt x="139" y="59"/>
                    <a:pt x="138" y="58"/>
                  </a:cubicBezTo>
                  <a:cubicBezTo>
                    <a:pt x="138" y="57"/>
                    <a:pt x="139" y="56"/>
                    <a:pt x="140" y="55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0" y="52"/>
                    <a:pt x="138" y="51"/>
                  </a:cubicBezTo>
                  <a:cubicBezTo>
                    <a:pt x="137" y="50"/>
                    <a:pt x="135" y="49"/>
                    <a:pt x="134" y="49"/>
                  </a:cubicBezTo>
                  <a:cubicBezTo>
                    <a:pt x="134" y="49"/>
                    <a:pt x="133" y="48"/>
                    <a:pt x="134" y="47"/>
                  </a:cubicBezTo>
                  <a:cubicBezTo>
                    <a:pt x="134" y="46"/>
                    <a:pt x="134" y="44"/>
                    <a:pt x="134" y="43"/>
                  </a:cubicBezTo>
                  <a:cubicBezTo>
                    <a:pt x="134" y="42"/>
                    <a:pt x="133" y="40"/>
                    <a:pt x="132" y="39"/>
                  </a:cubicBezTo>
                  <a:cubicBezTo>
                    <a:pt x="132" y="37"/>
                    <a:pt x="130" y="36"/>
                    <a:pt x="129" y="36"/>
                  </a:cubicBezTo>
                  <a:cubicBezTo>
                    <a:pt x="128" y="35"/>
                    <a:pt x="126" y="36"/>
                    <a:pt x="126" y="36"/>
                  </a:cubicBezTo>
                  <a:cubicBezTo>
                    <a:pt x="125" y="37"/>
                    <a:pt x="124" y="37"/>
                    <a:pt x="123" y="37"/>
                  </a:cubicBezTo>
                  <a:cubicBezTo>
                    <a:pt x="122" y="36"/>
                    <a:pt x="121" y="35"/>
                    <a:pt x="120" y="34"/>
                  </a:cubicBezTo>
                  <a:cubicBezTo>
                    <a:pt x="120" y="33"/>
                    <a:pt x="118" y="32"/>
                    <a:pt x="117" y="31"/>
                  </a:cubicBezTo>
                  <a:cubicBezTo>
                    <a:pt x="116" y="31"/>
                    <a:pt x="115" y="32"/>
                    <a:pt x="113" y="33"/>
                  </a:cubicBezTo>
                  <a:cubicBezTo>
                    <a:pt x="112" y="35"/>
                    <a:pt x="110" y="36"/>
                    <a:pt x="109" y="36"/>
                  </a:cubicBezTo>
                  <a:cubicBezTo>
                    <a:pt x="108" y="36"/>
                    <a:pt x="107" y="35"/>
                    <a:pt x="106" y="35"/>
                  </a:cubicBezTo>
                  <a:cubicBezTo>
                    <a:pt x="106" y="34"/>
                    <a:pt x="106" y="32"/>
                    <a:pt x="107" y="31"/>
                  </a:cubicBezTo>
                  <a:cubicBezTo>
                    <a:pt x="108" y="29"/>
                    <a:pt x="108" y="28"/>
                    <a:pt x="107" y="28"/>
                  </a:cubicBezTo>
                  <a:cubicBezTo>
                    <a:pt x="106" y="28"/>
                    <a:pt x="103" y="28"/>
                    <a:pt x="101" y="28"/>
                  </a:cubicBezTo>
                  <a:cubicBezTo>
                    <a:pt x="99" y="27"/>
                    <a:pt x="98" y="27"/>
                    <a:pt x="97" y="26"/>
                  </a:cubicBezTo>
                  <a:cubicBezTo>
                    <a:pt x="97" y="25"/>
                    <a:pt x="97" y="24"/>
                    <a:pt x="96" y="24"/>
                  </a:cubicBezTo>
                  <a:cubicBezTo>
                    <a:pt x="95" y="24"/>
                    <a:pt x="95" y="23"/>
                    <a:pt x="95" y="22"/>
                  </a:cubicBezTo>
                  <a:cubicBezTo>
                    <a:pt x="96" y="21"/>
                    <a:pt x="96" y="20"/>
                    <a:pt x="96" y="20"/>
                  </a:cubicBezTo>
                  <a:cubicBezTo>
                    <a:pt x="96" y="20"/>
                    <a:pt x="95" y="20"/>
                    <a:pt x="94" y="19"/>
                  </a:cubicBezTo>
                  <a:cubicBezTo>
                    <a:pt x="92" y="19"/>
                    <a:pt x="91" y="18"/>
                    <a:pt x="91" y="17"/>
                  </a:cubicBezTo>
                  <a:cubicBezTo>
                    <a:pt x="90" y="16"/>
                    <a:pt x="89" y="15"/>
                    <a:pt x="89" y="15"/>
                  </a:cubicBezTo>
                  <a:cubicBezTo>
                    <a:pt x="88" y="14"/>
                    <a:pt x="87" y="13"/>
                    <a:pt x="86" y="12"/>
                  </a:cubicBezTo>
                  <a:cubicBezTo>
                    <a:pt x="85" y="11"/>
                    <a:pt x="84" y="10"/>
                    <a:pt x="83" y="11"/>
                  </a:cubicBezTo>
                  <a:cubicBezTo>
                    <a:pt x="83" y="11"/>
                    <a:pt x="82" y="11"/>
                    <a:pt x="81" y="10"/>
                  </a:cubicBezTo>
                  <a:cubicBezTo>
                    <a:pt x="80" y="9"/>
                    <a:pt x="78" y="6"/>
                    <a:pt x="78" y="4"/>
                  </a:cubicBezTo>
                  <a:cubicBezTo>
                    <a:pt x="77" y="2"/>
                    <a:pt x="76" y="0"/>
                    <a:pt x="76" y="0"/>
                  </a:cubicBezTo>
                  <a:cubicBezTo>
                    <a:pt x="76" y="0"/>
                    <a:pt x="75" y="1"/>
                    <a:pt x="74" y="2"/>
                  </a:cubicBezTo>
                  <a:cubicBezTo>
                    <a:pt x="73" y="2"/>
                    <a:pt x="71" y="2"/>
                    <a:pt x="69" y="2"/>
                  </a:cubicBezTo>
                  <a:cubicBezTo>
                    <a:pt x="67" y="2"/>
                    <a:pt x="64" y="2"/>
                    <a:pt x="62" y="3"/>
                  </a:cubicBezTo>
                  <a:cubicBezTo>
                    <a:pt x="60" y="3"/>
                    <a:pt x="59" y="5"/>
                    <a:pt x="60" y="6"/>
                  </a:cubicBezTo>
                  <a:cubicBezTo>
                    <a:pt x="61" y="7"/>
                    <a:pt x="61" y="9"/>
                    <a:pt x="61" y="9"/>
                  </a:cubicBezTo>
                  <a:cubicBezTo>
                    <a:pt x="60" y="9"/>
                    <a:pt x="60" y="10"/>
                    <a:pt x="60" y="10"/>
                  </a:cubicBezTo>
                  <a:cubicBezTo>
                    <a:pt x="60" y="11"/>
                    <a:pt x="60" y="12"/>
                    <a:pt x="61" y="13"/>
                  </a:cubicBezTo>
                  <a:cubicBezTo>
                    <a:pt x="61" y="13"/>
                    <a:pt x="61" y="14"/>
                    <a:pt x="61" y="14"/>
                  </a:cubicBezTo>
                  <a:cubicBezTo>
                    <a:pt x="61" y="15"/>
                    <a:pt x="61" y="16"/>
                    <a:pt x="61" y="17"/>
                  </a:cubicBezTo>
                  <a:cubicBezTo>
                    <a:pt x="61" y="18"/>
                    <a:pt x="61" y="18"/>
                    <a:pt x="62" y="18"/>
                  </a:cubicBezTo>
                  <a:cubicBezTo>
                    <a:pt x="63" y="18"/>
                    <a:pt x="63" y="19"/>
                    <a:pt x="62" y="19"/>
                  </a:cubicBezTo>
                  <a:cubicBezTo>
                    <a:pt x="62" y="20"/>
                    <a:pt x="63" y="21"/>
                    <a:pt x="64" y="22"/>
                  </a:cubicBezTo>
                  <a:cubicBezTo>
                    <a:pt x="65" y="22"/>
                    <a:pt x="67" y="23"/>
                    <a:pt x="68" y="23"/>
                  </a:cubicBezTo>
                  <a:cubicBezTo>
                    <a:pt x="69" y="23"/>
                    <a:pt x="70" y="24"/>
                    <a:pt x="70" y="25"/>
                  </a:cubicBezTo>
                  <a:cubicBezTo>
                    <a:pt x="70" y="25"/>
                    <a:pt x="70" y="26"/>
                    <a:pt x="70" y="27"/>
                  </a:cubicBezTo>
                  <a:cubicBezTo>
                    <a:pt x="71" y="27"/>
                    <a:pt x="71" y="28"/>
                    <a:pt x="72" y="29"/>
                  </a:cubicBezTo>
                  <a:cubicBezTo>
                    <a:pt x="72" y="30"/>
                    <a:pt x="71" y="31"/>
                    <a:pt x="70" y="31"/>
                  </a:cubicBezTo>
                  <a:cubicBezTo>
                    <a:pt x="69" y="31"/>
                    <a:pt x="68" y="32"/>
                    <a:pt x="68" y="32"/>
                  </a:cubicBezTo>
                  <a:cubicBezTo>
                    <a:pt x="68" y="33"/>
                    <a:pt x="67" y="34"/>
                    <a:pt x="66" y="35"/>
                  </a:cubicBezTo>
                  <a:cubicBezTo>
                    <a:pt x="65" y="36"/>
                    <a:pt x="63" y="37"/>
                    <a:pt x="62" y="37"/>
                  </a:cubicBezTo>
                  <a:cubicBezTo>
                    <a:pt x="61" y="37"/>
                    <a:pt x="59" y="37"/>
                    <a:pt x="58" y="37"/>
                  </a:cubicBezTo>
                  <a:cubicBezTo>
                    <a:pt x="57" y="37"/>
                    <a:pt x="56" y="38"/>
                    <a:pt x="54" y="38"/>
                  </a:cubicBezTo>
                  <a:cubicBezTo>
                    <a:pt x="53" y="38"/>
                    <a:pt x="52" y="38"/>
                    <a:pt x="52" y="38"/>
                  </a:cubicBezTo>
                  <a:cubicBezTo>
                    <a:pt x="52" y="38"/>
                    <a:pt x="52" y="39"/>
                    <a:pt x="52" y="40"/>
                  </a:cubicBezTo>
                  <a:cubicBezTo>
                    <a:pt x="52" y="41"/>
                    <a:pt x="51" y="43"/>
                    <a:pt x="51" y="44"/>
                  </a:cubicBezTo>
                  <a:cubicBezTo>
                    <a:pt x="51" y="44"/>
                    <a:pt x="52" y="46"/>
                    <a:pt x="54" y="46"/>
                  </a:cubicBezTo>
                  <a:cubicBezTo>
                    <a:pt x="55" y="47"/>
                    <a:pt x="57" y="49"/>
                    <a:pt x="58" y="51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61" y="54"/>
                    <a:pt x="62" y="56"/>
                    <a:pt x="62" y="58"/>
                  </a:cubicBezTo>
                  <a:cubicBezTo>
                    <a:pt x="62" y="60"/>
                    <a:pt x="64" y="62"/>
                    <a:pt x="65" y="63"/>
                  </a:cubicBezTo>
                  <a:cubicBezTo>
                    <a:pt x="66" y="63"/>
                    <a:pt x="68" y="64"/>
                    <a:pt x="69" y="64"/>
                  </a:cubicBezTo>
                  <a:cubicBezTo>
                    <a:pt x="70" y="63"/>
                    <a:pt x="71" y="64"/>
                    <a:pt x="72" y="65"/>
                  </a:cubicBezTo>
                  <a:cubicBezTo>
                    <a:pt x="73" y="66"/>
                    <a:pt x="75" y="67"/>
                    <a:pt x="77" y="67"/>
                  </a:cubicBezTo>
                  <a:cubicBezTo>
                    <a:pt x="79" y="68"/>
                    <a:pt x="81" y="70"/>
                    <a:pt x="81" y="71"/>
                  </a:cubicBezTo>
                  <a:cubicBezTo>
                    <a:pt x="81" y="72"/>
                    <a:pt x="81" y="74"/>
                    <a:pt x="81" y="76"/>
                  </a:cubicBezTo>
                  <a:cubicBezTo>
                    <a:pt x="81" y="77"/>
                    <a:pt x="79" y="79"/>
                    <a:pt x="78" y="80"/>
                  </a:cubicBezTo>
                  <a:cubicBezTo>
                    <a:pt x="76" y="80"/>
                    <a:pt x="74" y="81"/>
                    <a:pt x="73" y="82"/>
                  </a:cubicBezTo>
                  <a:cubicBezTo>
                    <a:pt x="72" y="83"/>
                    <a:pt x="71" y="84"/>
                    <a:pt x="70" y="86"/>
                  </a:cubicBezTo>
                  <a:cubicBezTo>
                    <a:pt x="69" y="87"/>
                    <a:pt x="67" y="90"/>
                    <a:pt x="67" y="91"/>
                  </a:cubicBezTo>
                  <a:cubicBezTo>
                    <a:pt x="66" y="93"/>
                    <a:pt x="64" y="95"/>
                    <a:pt x="63" y="96"/>
                  </a:cubicBezTo>
                  <a:cubicBezTo>
                    <a:pt x="62" y="98"/>
                    <a:pt x="60" y="100"/>
                    <a:pt x="58" y="102"/>
                  </a:cubicBezTo>
                  <a:cubicBezTo>
                    <a:pt x="56" y="104"/>
                    <a:pt x="55" y="107"/>
                    <a:pt x="56" y="109"/>
                  </a:cubicBezTo>
                  <a:cubicBezTo>
                    <a:pt x="57" y="110"/>
                    <a:pt x="59" y="112"/>
                    <a:pt x="60" y="112"/>
                  </a:cubicBezTo>
                  <a:cubicBezTo>
                    <a:pt x="62" y="113"/>
                    <a:pt x="64" y="115"/>
                    <a:pt x="64" y="117"/>
                  </a:cubicBezTo>
                  <a:cubicBezTo>
                    <a:pt x="64" y="120"/>
                    <a:pt x="63" y="123"/>
                    <a:pt x="62" y="124"/>
                  </a:cubicBezTo>
                  <a:cubicBezTo>
                    <a:pt x="62" y="126"/>
                    <a:pt x="60" y="128"/>
                    <a:pt x="58" y="129"/>
                  </a:cubicBezTo>
                  <a:cubicBezTo>
                    <a:pt x="57" y="130"/>
                    <a:pt x="54" y="132"/>
                    <a:pt x="52" y="134"/>
                  </a:cubicBezTo>
                  <a:cubicBezTo>
                    <a:pt x="50" y="135"/>
                    <a:pt x="48" y="137"/>
                    <a:pt x="47" y="137"/>
                  </a:cubicBezTo>
                  <a:cubicBezTo>
                    <a:pt x="46" y="138"/>
                    <a:pt x="45" y="138"/>
                    <a:pt x="44" y="138"/>
                  </a:cubicBezTo>
                  <a:cubicBezTo>
                    <a:pt x="43" y="138"/>
                    <a:pt x="42" y="141"/>
                    <a:pt x="41" y="143"/>
                  </a:cubicBezTo>
                  <a:cubicBezTo>
                    <a:pt x="40" y="146"/>
                    <a:pt x="38" y="149"/>
                    <a:pt x="36" y="149"/>
                  </a:cubicBezTo>
                  <a:cubicBezTo>
                    <a:pt x="34" y="150"/>
                    <a:pt x="32" y="153"/>
                    <a:pt x="31" y="155"/>
                  </a:cubicBezTo>
                  <a:cubicBezTo>
                    <a:pt x="30" y="157"/>
                    <a:pt x="29" y="159"/>
                    <a:pt x="28" y="158"/>
                  </a:cubicBezTo>
                  <a:cubicBezTo>
                    <a:pt x="27" y="158"/>
                    <a:pt x="25" y="158"/>
                    <a:pt x="24" y="158"/>
                  </a:cubicBezTo>
                  <a:cubicBezTo>
                    <a:pt x="23" y="158"/>
                    <a:pt x="21" y="159"/>
                    <a:pt x="20" y="161"/>
                  </a:cubicBezTo>
                  <a:cubicBezTo>
                    <a:pt x="19" y="162"/>
                    <a:pt x="17" y="164"/>
                    <a:pt x="15" y="164"/>
                  </a:cubicBezTo>
                  <a:cubicBezTo>
                    <a:pt x="13" y="165"/>
                    <a:pt x="11" y="164"/>
                    <a:pt x="11" y="164"/>
                  </a:cubicBezTo>
                  <a:cubicBezTo>
                    <a:pt x="10" y="163"/>
                    <a:pt x="8" y="164"/>
                    <a:pt x="8" y="164"/>
                  </a:cubicBezTo>
                  <a:cubicBezTo>
                    <a:pt x="7" y="165"/>
                    <a:pt x="6" y="166"/>
                    <a:pt x="5" y="166"/>
                  </a:cubicBezTo>
                  <a:cubicBezTo>
                    <a:pt x="4" y="166"/>
                    <a:pt x="3" y="167"/>
                    <a:pt x="3" y="168"/>
                  </a:cubicBezTo>
                  <a:cubicBezTo>
                    <a:pt x="3" y="169"/>
                    <a:pt x="3" y="171"/>
                    <a:pt x="4" y="171"/>
                  </a:cubicBezTo>
                  <a:cubicBezTo>
                    <a:pt x="5" y="172"/>
                    <a:pt x="5" y="173"/>
                    <a:pt x="4" y="174"/>
                  </a:cubicBezTo>
                  <a:cubicBezTo>
                    <a:pt x="3" y="175"/>
                    <a:pt x="2" y="176"/>
                    <a:pt x="2" y="177"/>
                  </a:cubicBezTo>
                  <a:cubicBezTo>
                    <a:pt x="2" y="178"/>
                    <a:pt x="2" y="179"/>
                    <a:pt x="2" y="180"/>
                  </a:cubicBezTo>
                  <a:cubicBezTo>
                    <a:pt x="1" y="181"/>
                    <a:pt x="1" y="182"/>
                    <a:pt x="2" y="182"/>
                  </a:cubicBezTo>
                  <a:cubicBezTo>
                    <a:pt x="2" y="182"/>
                    <a:pt x="4" y="182"/>
                    <a:pt x="5" y="183"/>
                  </a:cubicBezTo>
                  <a:cubicBezTo>
                    <a:pt x="6" y="183"/>
                    <a:pt x="8" y="184"/>
                    <a:pt x="9" y="184"/>
                  </a:cubicBezTo>
                  <a:cubicBezTo>
                    <a:pt x="10" y="185"/>
                    <a:pt x="9" y="186"/>
                    <a:pt x="8" y="187"/>
                  </a:cubicBezTo>
                  <a:cubicBezTo>
                    <a:pt x="6" y="188"/>
                    <a:pt x="4" y="189"/>
                    <a:pt x="4" y="190"/>
                  </a:cubicBezTo>
                  <a:cubicBezTo>
                    <a:pt x="4" y="190"/>
                    <a:pt x="3" y="192"/>
                    <a:pt x="2" y="192"/>
                  </a:cubicBezTo>
                  <a:cubicBezTo>
                    <a:pt x="1" y="193"/>
                    <a:pt x="0" y="195"/>
                    <a:pt x="0" y="196"/>
                  </a:cubicBezTo>
                  <a:cubicBezTo>
                    <a:pt x="1" y="197"/>
                    <a:pt x="1" y="198"/>
                    <a:pt x="1" y="198"/>
                  </a:cubicBezTo>
                  <a:cubicBezTo>
                    <a:pt x="2" y="197"/>
                    <a:pt x="5" y="199"/>
                    <a:pt x="6" y="201"/>
                  </a:cubicBezTo>
                  <a:cubicBezTo>
                    <a:pt x="7" y="203"/>
                    <a:pt x="10" y="205"/>
                    <a:pt x="13" y="206"/>
                  </a:cubicBezTo>
                  <a:cubicBezTo>
                    <a:pt x="15" y="207"/>
                    <a:pt x="19" y="207"/>
                    <a:pt x="21" y="206"/>
                  </a:cubicBezTo>
                  <a:cubicBezTo>
                    <a:pt x="23" y="205"/>
                    <a:pt x="27" y="205"/>
                    <a:pt x="29" y="205"/>
                  </a:cubicBezTo>
                  <a:cubicBezTo>
                    <a:pt x="32" y="206"/>
                    <a:pt x="35" y="205"/>
                    <a:pt x="37" y="204"/>
                  </a:cubicBezTo>
                  <a:cubicBezTo>
                    <a:pt x="39" y="203"/>
                    <a:pt x="43" y="202"/>
                    <a:pt x="44" y="202"/>
                  </a:cubicBezTo>
                  <a:cubicBezTo>
                    <a:pt x="46" y="202"/>
                    <a:pt x="49" y="200"/>
                    <a:pt x="49" y="199"/>
                  </a:cubicBezTo>
                  <a:cubicBezTo>
                    <a:pt x="50" y="197"/>
                    <a:pt x="53" y="195"/>
                    <a:pt x="56" y="195"/>
                  </a:cubicBezTo>
                  <a:cubicBezTo>
                    <a:pt x="59" y="194"/>
                    <a:pt x="63" y="193"/>
                    <a:pt x="64" y="191"/>
                  </a:cubicBezTo>
                  <a:cubicBezTo>
                    <a:pt x="65" y="190"/>
                    <a:pt x="67" y="189"/>
                    <a:pt x="69" y="188"/>
                  </a:cubicBezTo>
                  <a:cubicBezTo>
                    <a:pt x="70" y="188"/>
                    <a:pt x="72" y="186"/>
                    <a:pt x="72" y="184"/>
                  </a:cubicBezTo>
                  <a:cubicBezTo>
                    <a:pt x="72" y="183"/>
                    <a:pt x="74" y="179"/>
                    <a:pt x="76" y="177"/>
                  </a:cubicBezTo>
                  <a:cubicBezTo>
                    <a:pt x="78" y="175"/>
                    <a:pt x="80" y="172"/>
                    <a:pt x="81" y="170"/>
                  </a:cubicBezTo>
                  <a:cubicBezTo>
                    <a:pt x="82" y="169"/>
                    <a:pt x="84" y="167"/>
                    <a:pt x="86" y="166"/>
                  </a:cubicBezTo>
                  <a:cubicBezTo>
                    <a:pt x="88" y="166"/>
                    <a:pt x="91" y="166"/>
                    <a:pt x="93" y="166"/>
                  </a:cubicBezTo>
                  <a:cubicBezTo>
                    <a:pt x="94" y="167"/>
                    <a:pt x="97" y="167"/>
                    <a:pt x="99" y="167"/>
                  </a:cubicBezTo>
                  <a:cubicBezTo>
                    <a:pt x="101" y="168"/>
                    <a:pt x="104" y="167"/>
                    <a:pt x="106" y="166"/>
                  </a:cubicBezTo>
                  <a:cubicBezTo>
                    <a:pt x="108" y="164"/>
                    <a:pt x="112" y="164"/>
                    <a:pt x="114" y="164"/>
                  </a:cubicBezTo>
                  <a:cubicBezTo>
                    <a:pt x="116" y="165"/>
                    <a:pt x="118" y="165"/>
                    <a:pt x="118" y="165"/>
                  </a:cubicBezTo>
                  <a:cubicBezTo>
                    <a:pt x="118" y="165"/>
                    <a:pt x="119" y="165"/>
                    <a:pt x="120" y="165"/>
                  </a:cubicBezTo>
                  <a:cubicBezTo>
                    <a:pt x="121" y="165"/>
                    <a:pt x="130" y="170"/>
                    <a:pt x="134" y="169"/>
                  </a:cubicBezTo>
                  <a:cubicBezTo>
                    <a:pt x="137" y="169"/>
                    <a:pt x="140" y="169"/>
                    <a:pt x="140" y="169"/>
                  </a:cubicBezTo>
                  <a:cubicBezTo>
                    <a:pt x="140" y="169"/>
                    <a:pt x="141" y="167"/>
                    <a:pt x="142" y="166"/>
                  </a:cubicBezTo>
                  <a:cubicBezTo>
                    <a:pt x="143" y="164"/>
                    <a:pt x="144" y="161"/>
                    <a:pt x="145" y="160"/>
                  </a:cubicBezTo>
                  <a:cubicBezTo>
                    <a:pt x="146" y="158"/>
                    <a:pt x="148" y="156"/>
                    <a:pt x="149" y="156"/>
                  </a:cubicBezTo>
                  <a:cubicBezTo>
                    <a:pt x="150" y="155"/>
                    <a:pt x="152" y="153"/>
                    <a:pt x="153" y="152"/>
                  </a:cubicBezTo>
                  <a:cubicBezTo>
                    <a:pt x="153" y="150"/>
                    <a:pt x="152" y="148"/>
                    <a:pt x="151" y="147"/>
                  </a:cubicBezTo>
                  <a:cubicBezTo>
                    <a:pt x="150" y="146"/>
                    <a:pt x="148" y="138"/>
                    <a:pt x="148" y="136"/>
                  </a:cubicBezTo>
                  <a:cubicBezTo>
                    <a:pt x="148" y="134"/>
                    <a:pt x="148" y="131"/>
                    <a:pt x="148" y="129"/>
                  </a:cubicBezTo>
                  <a:cubicBezTo>
                    <a:pt x="148" y="127"/>
                    <a:pt x="148" y="123"/>
                    <a:pt x="148" y="120"/>
                  </a:cubicBezTo>
                  <a:cubicBezTo>
                    <a:pt x="148" y="117"/>
                    <a:pt x="154" y="112"/>
                    <a:pt x="155" y="109"/>
                  </a:cubicBezTo>
                  <a:cubicBezTo>
                    <a:pt x="156" y="107"/>
                    <a:pt x="158" y="109"/>
                    <a:pt x="157" y="107"/>
                  </a:cubicBezTo>
                  <a:cubicBezTo>
                    <a:pt x="156" y="106"/>
                    <a:pt x="156" y="105"/>
                    <a:pt x="155" y="104"/>
                  </a:cubicBezTo>
                  <a:cubicBezTo>
                    <a:pt x="154" y="102"/>
                    <a:pt x="153" y="92"/>
                    <a:pt x="151" y="93"/>
                  </a:cubicBezTo>
                  <a:cubicBezTo>
                    <a:pt x="150" y="93"/>
                    <a:pt x="140" y="100"/>
                    <a:pt x="140" y="100"/>
                  </a:cubicBezTo>
                  <a:cubicBezTo>
                    <a:pt x="139" y="99"/>
                    <a:pt x="139" y="97"/>
                    <a:pt x="140" y="95"/>
                  </a:cubicBezTo>
                  <a:cubicBezTo>
                    <a:pt x="141" y="92"/>
                    <a:pt x="140" y="92"/>
                    <a:pt x="140" y="91"/>
                  </a:cubicBezTo>
                  <a:cubicBezTo>
                    <a:pt x="140" y="89"/>
                    <a:pt x="142" y="87"/>
                    <a:pt x="144" y="86"/>
                  </a:cubicBezTo>
                  <a:cubicBezTo>
                    <a:pt x="146" y="85"/>
                    <a:pt x="148" y="83"/>
                    <a:pt x="150" y="81"/>
                  </a:cubicBezTo>
                  <a:cubicBezTo>
                    <a:pt x="151" y="81"/>
                    <a:pt x="144" y="85"/>
                    <a:pt x="145" y="85"/>
                  </a:cubicBezTo>
                  <a:cubicBezTo>
                    <a:pt x="145" y="85"/>
                    <a:pt x="148" y="70"/>
                    <a:pt x="146" y="68"/>
                  </a:cubicBezTo>
                  <a:cubicBezTo>
                    <a:pt x="145" y="66"/>
                    <a:pt x="143" y="64"/>
                    <a:pt x="142" y="6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1" name="Freeform 261"/>
            <p:cNvSpPr>
              <a:spLocks/>
            </p:cNvSpPr>
            <p:nvPr/>
          </p:nvSpPr>
          <p:spPr bwMode="gray">
            <a:xfrm>
              <a:off x="4928421" y="2722169"/>
              <a:ext cx="1118837" cy="1321840"/>
            </a:xfrm>
            <a:custGeom>
              <a:avLst/>
              <a:gdLst>
                <a:gd name="T0" fmla="*/ 816 w 242"/>
                <a:gd name="T1" fmla="*/ 280 h 265"/>
                <a:gd name="T2" fmla="*/ 778 w 242"/>
                <a:gd name="T3" fmla="*/ 229 h 265"/>
                <a:gd name="T4" fmla="*/ 731 w 242"/>
                <a:gd name="T5" fmla="*/ 226 h 265"/>
                <a:gd name="T6" fmla="*/ 694 w 242"/>
                <a:gd name="T7" fmla="*/ 186 h 265"/>
                <a:gd name="T8" fmla="*/ 629 w 242"/>
                <a:gd name="T9" fmla="*/ 201 h 265"/>
                <a:gd name="T10" fmla="*/ 602 w 242"/>
                <a:gd name="T11" fmla="*/ 262 h 265"/>
                <a:gd name="T12" fmla="*/ 582 w 242"/>
                <a:gd name="T13" fmla="*/ 312 h 265"/>
                <a:gd name="T14" fmla="*/ 555 w 242"/>
                <a:gd name="T15" fmla="*/ 301 h 265"/>
                <a:gd name="T16" fmla="*/ 501 w 242"/>
                <a:gd name="T17" fmla="*/ 333 h 265"/>
                <a:gd name="T18" fmla="*/ 447 w 242"/>
                <a:gd name="T19" fmla="*/ 326 h 265"/>
                <a:gd name="T20" fmla="*/ 450 w 242"/>
                <a:gd name="T21" fmla="*/ 265 h 265"/>
                <a:gd name="T22" fmla="*/ 450 w 242"/>
                <a:gd name="T23" fmla="*/ 197 h 265"/>
                <a:gd name="T24" fmla="*/ 420 w 242"/>
                <a:gd name="T25" fmla="*/ 165 h 265"/>
                <a:gd name="T26" fmla="*/ 413 w 242"/>
                <a:gd name="T27" fmla="*/ 125 h 265"/>
                <a:gd name="T28" fmla="*/ 372 w 242"/>
                <a:gd name="T29" fmla="*/ 57 h 265"/>
                <a:gd name="T30" fmla="*/ 342 w 242"/>
                <a:gd name="T31" fmla="*/ 22 h 265"/>
                <a:gd name="T32" fmla="*/ 325 w 242"/>
                <a:gd name="T33" fmla="*/ 22 h 265"/>
                <a:gd name="T34" fmla="*/ 288 w 242"/>
                <a:gd name="T35" fmla="*/ 36 h 265"/>
                <a:gd name="T36" fmla="*/ 288 w 242"/>
                <a:gd name="T37" fmla="*/ 82 h 265"/>
                <a:gd name="T38" fmla="*/ 301 w 242"/>
                <a:gd name="T39" fmla="*/ 143 h 265"/>
                <a:gd name="T40" fmla="*/ 274 w 242"/>
                <a:gd name="T41" fmla="*/ 222 h 265"/>
                <a:gd name="T42" fmla="*/ 261 w 242"/>
                <a:gd name="T43" fmla="*/ 262 h 265"/>
                <a:gd name="T44" fmla="*/ 305 w 242"/>
                <a:gd name="T45" fmla="*/ 315 h 265"/>
                <a:gd name="T46" fmla="*/ 298 w 242"/>
                <a:gd name="T47" fmla="*/ 362 h 265"/>
                <a:gd name="T48" fmla="*/ 301 w 242"/>
                <a:gd name="T49" fmla="*/ 412 h 265"/>
                <a:gd name="T50" fmla="*/ 267 w 242"/>
                <a:gd name="T51" fmla="*/ 419 h 265"/>
                <a:gd name="T52" fmla="*/ 220 w 242"/>
                <a:gd name="T53" fmla="*/ 398 h 265"/>
                <a:gd name="T54" fmla="*/ 210 w 242"/>
                <a:gd name="T55" fmla="*/ 448 h 265"/>
                <a:gd name="T56" fmla="*/ 176 w 242"/>
                <a:gd name="T57" fmla="*/ 498 h 265"/>
                <a:gd name="T58" fmla="*/ 149 w 242"/>
                <a:gd name="T59" fmla="*/ 520 h 265"/>
                <a:gd name="T60" fmla="*/ 85 w 242"/>
                <a:gd name="T61" fmla="*/ 523 h 265"/>
                <a:gd name="T62" fmla="*/ 54 w 242"/>
                <a:gd name="T63" fmla="*/ 588 h 265"/>
                <a:gd name="T64" fmla="*/ 61 w 242"/>
                <a:gd name="T65" fmla="*/ 635 h 265"/>
                <a:gd name="T66" fmla="*/ 37 w 242"/>
                <a:gd name="T67" fmla="*/ 695 h 265"/>
                <a:gd name="T68" fmla="*/ 24 w 242"/>
                <a:gd name="T69" fmla="*/ 760 h 265"/>
                <a:gd name="T70" fmla="*/ 27 w 242"/>
                <a:gd name="T71" fmla="*/ 814 h 265"/>
                <a:gd name="T72" fmla="*/ 85 w 242"/>
                <a:gd name="T73" fmla="*/ 839 h 265"/>
                <a:gd name="T74" fmla="*/ 152 w 242"/>
                <a:gd name="T75" fmla="*/ 864 h 265"/>
                <a:gd name="T76" fmla="*/ 200 w 242"/>
                <a:gd name="T77" fmla="*/ 835 h 265"/>
                <a:gd name="T78" fmla="*/ 288 w 242"/>
                <a:gd name="T79" fmla="*/ 889 h 265"/>
                <a:gd name="T80" fmla="*/ 345 w 242"/>
                <a:gd name="T81" fmla="*/ 936 h 265"/>
                <a:gd name="T82" fmla="*/ 386 w 242"/>
                <a:gd name="T83" fmla="*/ 946 h 265"/>
                <a:gd name="T84" fmla="*/ 437 w 242"/>
                <a:gd name="T85" fmla="*/ 882 h 265"/>
                <a:gd name="T86" fmla="*/ 521 w 242"/>
                <a:gd name="T87" fmla="*/ 749 h 265"/>
                <a:gd name="T88" fmla="*/ 514 w 242"/>
                <a:gd name="T89" fmla="*/ 638 h 265"/>
                <a:gd name="T90" fmla="*/ 511 w 242"/>
                <a:gd name="T91" fmla="*/ 574 h 265"/>
                <a:gd name="T92" fmla="*/ 494 w 242"/>
                <a:gd name="T93" fmla="*/ 523 h 265"/>
                <a:gd name="T94" fmla="*/ 552 w 242"/>
                <a:gd name="T95" fmla="*/ 491 h 265"/>
                <a:gd name="T96" fmla="*/ 609 w 242"/>
                <a:gd name="T97" fmla="*/ 470 h 265"/>
                <a:gd name="T98" fmla="*/ 673 w 242"/>
                <a:gd name="T99" fmla="*/ 470 h 265"/>
                <a:gd name="T100" fmla="*/ 731 w 242"/>
                <a:gd name="T101" fmla="*/ 402 h 265"/>
                <a:gd name="T102" fmla="*/ 758 w 242"/>
                <a:gd name="T103" fmla="*/ 419 h 265"/>
                <a:gd name="T104" fmla="*/ 805 w 242"/>
                <a:gd name="T105" fmla="*/ 391 h 265"/>
                <a:gd name="T106" fmla="*/ 772 w 242"/>
                <a:gd name="T107" fmla="*/ 355 h 265"/>
                <a:gd name="T108" fmla="*/ 765 w 242"/>
                <a:gd name="T109" fmla="*/ 323 h 2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2"/>
                <a:gd name="T166" fmla="*/ 0 h 265"/>
                <a:gd name="T167" fmla="*/ 242 w 242"/>
                <a:gd name="T168" fmla="*/ 265 h 2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2" h="265">
                  <a:moveTo>
                    <a:pt x="228" y="83"/>
                  </a:moveTo>
                  <a:cubicBezTo>
                    <a:pt x="230" y="82"/>
                    <a:pt x="233" y="82"/>
                    <a:pt x="235" y="82"/>
                  </a:cubicBezTo>
                  <a:cubicBezTo>
                    <a:pt x="237" y="82"/>
                    <a:pt x="239" y="82"/>
                    <a:pt x="240" y="82"/>
                  </a:cubicBezTo>
                  <a:cubicBezTo>
                    <a:pt x="241" y="81"/>
                    <a:pt x="242" y="80"/>
                    <a:pt x="242" y="80"/>
                  </a:cubicBezTo>
                  <a:cubicBezTo>
                    <a:pt x="242" y="80"/>
                    <a:pt x="242" y="79"/>
                    <a:pt x="241" y="78"/>
                  </a:cubicBezTo>
                  <a:cubicBezTo>
                    <a:pt x="241" y="77"/>
                    <a:pt x="240" y="75"/>
                    <a:pt x="239" y="75"/>
                  </a:cubicBezTo>
                  <a:cubicBezTo>
                    <a:pt x="238" y="75"/>
                    <a:pt x="237" y="73"/>
                    <a:pt x="236" y="72"/>
                  </a:cubicBezTo>
                  <a:cubicBezTo>
                    <a:pt x="235" y="71"/>
                    <a:pt x="234" y="69"/>
                    <a:pt x="234" y="68"/>
                  </a:cubicBezTo>
                  <a:cubicBezTo>
                    <a:pt x="233" y="68"/>
                    <a:pt x="232" y="67"/>
                    <a:pt x="232" y="66"/>
                  </a:cubicBezTo>
                  <a:cubicBezTo>
                    <a:pt x="231" y="66"/>
                    <a:pt x="230" y="65"/>
                    <a:pt x="230" y="64"/>
                  </a:cubicBezTo>
                  <a:cubicBezTo>
                    <a:pt x="230" y="63"/>
                    <a:pt x="230" y="62"/>
                    <a:pt x="229" y="61"/>
                  </a:cubicBezTo>
                  <a:cubicBezTo>
                    <a:pt x="229" y="60"/>
                    <a:pt x="227" y="59"/>
                    <a:pt x="225" y="59"/>
                  </a:cubicBezTo>
                  <a:cubicBezTo>
                    <a:pt x="223" y="58"/>
                    <a:pt x="221" y="58"/>
                    <a:pt x="221" y="59"/>
                  </a:cubicBezTo>
                  <a:cubicBezTo>
                    <a:pt x="221" y="60"/>
                    <a:pt x="220" y="61"/>
                    <a:pt x="220" y="62"/>
                  </a:cubicBezTo>
                  <a:cubicBezTo>
                    <a:pt x="219" y="62"/>
                    <a:pt x="217" y="63"/>
                    <a:pt x="216" y="63"/>
                  </a:cubicBezTo>
                  <a:cubicBezTo>
                    <a:pt x="215" y="64"/>
                    <a:pt x="214" y="64"/>
                    <a:pt x="213" y="64"/>
                  </a:cubicBezTo>
                  <a:cubicBezTo>
                    <a:pt x="212" y="63"/>
                    <a:pt x="211" y="62"/>
                    <a:pt x="211" y="61"/>
                  </a:cubicBezTo>
                  <a:cubicBezTo>
                    <a:pt x="211" y="60"/>
                    <a:pt x="211" y="58"/>
                    <a:pt x="210" y="57"/>
                  </a:cubicBezTo>
                  <a:cubicBezTo>
                    <a:pt x="209" y="55"/>
                    <a:pt x="209" y="54"/>
                    <a:pt x="209" y="54"/>
                  </a:cubicBezTo>
                  <a:cubicBezTo>
                    <a:pt x="207" y="53"/>
                    <a:pt x="206" y="52"/>
                    <a:pt x="205" y="52"/>
                  </a:cubicBezTo>
                  <a:cubicBezTo>
                    <a:pt x="204" y="51"/>
                    <a:pt x="202" y="50"/>
                    <a:pt x="201" y="50"/>
                  </a:cubicBezTo>
                  <a:cubicBezTo>
                    <a:pt x="201" y="50"/>
                    <a:pt x="199" y="50"/>
                    <a:pt x="197" y="50"/>
                  </a:cubicBezTo>
                  <a:cubicBezTo>
                    <a:pt x="195" y="51"/>
                    <a:pt x="192" y="51"/>
                    <a:pt x="191" y="51"/>
                  </a:cubicBezTo>
                  <a:cubicBezTo>
                    <a:pt x="190" y="51"/>
                    <a:pt x="188" y="52"/>
                    <a:pt x="187" y="52"/>
                  </a:cubicBezTo>
                  <a:cubicBezTo>
                    <a:pt x="187" y="53"/>
                    <a:pt x="186" y="55"/>
                    <a:pt x="186" y="56"/>
                  </a:cubicBezTo>
                  <a:cubicBezTo>
                    <a:pt x="186" y="57"/>
                    <a:pt x="185" y="59"/>
                    <a:pt x="184" y="60"/>
                  </a:cubicBezTo>
                  <a:cubicBezTo>
                    <a:pt x="183" y="61"/>
                    <a:pt x="182" y="62"/>
                    <a:pt x="182" y="63"/>
                  </a:cubicBezTo>
                  <a:cubicBezTo>
                    <a:pt x="183" y="64"/>
                    <a:pt x="183" y="65"/>
                    <a:pt x="182" y="66"/>
                  </a:cubicBezTo>
                  <a:cubicBezTo>
                    <a:pt x="182" y="67"/>
                    <a:pt x="181" y="68"/>
                    <a:pt x="181" y="69"/>
                  </a:cubicBezTo>
                  <a:cubicBezTo>
                    <a:pt x="181" y="70"/>
                    <a:pt x="180" y="72"/>
                    <a:pt x="178" y="73"/>
                  </a:cubicBezTo>
                  <a:cubicBezTo>
                    <a:pt x="177" y="75"/>
                    <a:pt x="177" y="76"/>
                    <a:pt x="177" y="77"/>
                  </a:cubicBezTo>
                  <a:cubicBezTo>
                    <a:pt x="177" y="77"/>
                    <a:pt x="177" y="79"/>
                    <a:pt x="177" y="80"/>
                  </a:cubicBezTo>
                  <a:cubicBezTo>
                    <a:pt x="177" y="81"/>
                    <a:pt x="177" y="83"/>
                    <a:pt x="177" y="83"/>
                  </a:cubicBezTo>
                  <a:cubicBezTo>
                    <a:pt x="177" y="84"/>
                    <a:pt x="176" y="85"/>
                    <a:pt x="175" y="85"/>
                  </a:cubicBezTo>
                  <a:cubicBezTo>
                    <a:pt x="174" y="85"/>
                    <a:pt x="172" y="86"/>
                    <a:pt x="172" y="87"/>
                  </a:cubicBezTo>
                  <a:cubicBezTo>
                    <a:pt x="171" y="88"/>
                    <a:pt x="170" y="89"/>
                    <a:pt x="170" y="90"/>
                  </a:cubicBezTo>
                  <a:cubicBezTo>
                    <a:pt x="170" y="92"/>
                    <a:pt x="170" y="92"/>
                    <a:pt x="169" y="90"/>
                  </a:cubicBezTo>
                  <a:cubicBezTo>
                    <a:pt x="169" y="89"/>
                    <a:pt x="168" y="87"/>
                    <a:pt x="168" y="86"/>
                  </a:cubicBezTo>
                  <a:cubicBezTo>
                    <a:pt x="168" y="85"/>
                    <a:pt x="167" y="84"/>
                    <a:pt x="166" y="85"/>
                  </a:cubicBezTo>
                  <a:cubicBezTo>
                    <a:pt x="165" y="85"/>
                    <a:pt x="164" y="84"/>
                    <a:pt x="164" y="84"/>
                  </a:cubicBezTo>
                  <a:cubicBezTo>
                    <a:pt x="164" y="83"/>
                    <a:pt x="163" y="84"/>
                    <a:pt x="161" y="86"/>
                  </a:cubicBezTo>
                  <a:cubicBezTo>
                    <a:pt x="160" y="87"/>
                    <a:pt x="159" y="89"/>
                    <a:pt x="158" y="89"/>
                  </a:cubicBezTo>
                  <a:cubicBezTo>
                    <a:pt x="157" y="89"/>
                    <a:pt x="156" y="89"/>
                    <a:pt x="155" y="90"/>
                  </a:cubicBezTo>
                  <a:cubicBezTo>
                    <a:pt x="155" y="90"/>
                    <a:pt x="153" y="90"/>
                    <a:pt x="152" y="90"/>
                  </a:cubicBezTo>
                  <a:cubicBezTo>
                    <a:pt x="150" y="90"/>
                    <a:pt x="149" y="91"/>
                    <a:pt x="148" y="93"/>
                  </a:cubicBezTo>
                  <a:cubicBezTo>
                    <a:pt x="148" y="94"/>
                    <a:pt x="146" y="96"/>
                    <a:pt x="145" y="97"/>
                  </a:cubicBezTo>
                  <a:cubicBezTo>
                    <a:pt x="143" y="98"/>
                    <a:pt x="141" y="98"/>
                    <a:pt x="140" y="97"/>
                  </a:cubicBezTo>
                  <a:cubicBezTo>
                    <a:pt x="139" y="97"/>
                    <a:pt x="138" y="96"/>
                    <a:pt x="138" y="95"/>
                  </a:cubicBezTo>
                  <a:cubicBezTo>
                    <a:pt x="138" y="94"/>
                    <a:pt x="136" y="93"/>
                    <a:pt x="135" y="93"/>
                  </a:cubicBezTo>
                  <a:cubicBezTo>
                    <a:pt x="134" y="93"/>
                    <a:pt x="133" y="92"/>
                    <a:pt x="132" y="91"/>
                  </a:cubicBezTo>
                  <a:cubicBezTo>
                    <a:pt x="132" y="90"/>
                    <a:pt x="132" y="89"/>
                    <a:pt x="133" y="88"/>
                  </a:cubicBezTo>
                  <a:cubicBezTo>
                    <a:pt x="133" y="87"/>
                    <a:pt x="133" y="86"/>
                    <a:pt x="133" y="85"/>
                  </a:cubicBezTo>
                  <a:cubicBezTo>
                    <a:pt x="132" y="85"/>
                    <a:pt x="132" y="83"/>
                    <a:pt x="133" y="82"/>
                  </a:cubicBezTo>
                  <a:cubicBezTo>
                    <a:pt x="133" y="80"/>
                    <a:pt x="134" y="79"/>
                    <a:pt x="133" y="78"/>
                  </a:cubicBezTo>
                  <a:cubicBezTo>
                    <a:pt x="133" y="77"/>
                    <a:pt x="133" y="75"/>
                    <a:pt x="133" y="74"/>
                  </a:cubicBezTo>
                  <a:cubicBezTo>
                    <a:pt x="133" y="73"/>
                    <a:pt x="133" y="70"/>
                    <a:pt x="134" y="69"/>
                  </a:cubicBezTo>
                  <a:cubicBezTo>
                    <a:pt x="134" y="67"/>
                    <a:pt x="135" y="65"/>
                    <a:pt x="135" y="64"/>
                  </a:cubicBezTo>
                  <a:cubicBezTo>
                    <a:pt x="135" y="63"/>
                    <a:pt x="136" y="61"/>
                    <a:pt x="136" y="60"/>
                  </a:cubicBezTo>
                  <a:cubicBezTo>
                    <a:pt x="136" y="59"/>
                    <a:pt x="136" y="57"/>
                    <a:pt x="135" y="56"/>
                  </a:cubicBezTo>
                  <a:cubicBezTo>
                    <a:pt x="135" y="55"/>
                    <a:pt x="134" y="55"/>
                    <a:pt x="133" y="55"/>
                  </a:cubicBezTo>
                  <a:cubicBezTo>
                    <a:pt x="132" y="55"/>
                    <a:pt x="131" y="55"/>
                    <a:pt x="130" y="55"/>
                  </a:cubicBezTo>
                  <a:cubicBezTo>
                    <a:pt x="130" y="54"/>
                    <a:pt x="129" y="54"/>
                    <a:pt x="128" y="54"/>
                  </a:cubicBezTo>
                  <a:cubicBezTo>
                    <a:pt x="127" y="54"/>
                    <a:pt x="127" y="53"/>
                    <a:pt x="127" y="52"/>
                  </a:cubicBezTo>
                  <a:cubicBezTo>
                    <a:pt x="127" y="52"/>
                    <a:pt x="126" y="51"/>
                    <a:pt x="126" y="50"/>
                  </a:cubicBezTo>
                  <a:cubicBezTo>
                    <a:pt x="125" y="49"/>
                    <a:pt x="124" y="48"/>
                    <a:pt x="124" y="46"/>
                  </a:cubicBezTo>
                  <a:cubicBezTo>
                    <a:pt x="123" y="45"/>
                    <a:pt x="122" y="43"/>
                    <a:pt x="123" y="42"/>
                  </a:cubicBezTo>
                  <a:cubicBezTo>
                    <a:pt x="123" y="42"/>
                    <a:pt x="123" y="41"/>
                    <a:pt x="123" y="40"/>
                  </a:cubicBezTo>
                  <a:cubicBezTo>
                    <a:pt x="123" y="40"/>
                    <a:pt x="123" y="39"/>
                    <a:pt x="123" y="3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3" y="37"/>
                    <a:pt x="123" y="36"/>
                    <a:pt x="122" y="35"/>
                  </a:cubicBezTo>
                  <a:cubicBezTo>
                    <a:pt x="122" y="34"/>
                    <a:pt x="121" y="34"/>
                    <a:pt x="119" y="34"/>
                  </a:cubicBezTo>
                  <a:cubicBezTo>
                    <a:pt x="118" y="34"/>
                    <a:pt x="116" y="33"/>
                    <a:pt x="115" y="32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6" y="27"/>
                    <a:pt x="115" y="24"/>
                    <a:pt x="114" y="22"/>
                  </a:cubicBezTo>
                  <a:cubicBezTo>
                    <a:pt x="113" y="20"/>
                    <a:pt x="111" y="17"/>
                    <a:pt x="110" y="16"/>
                  </a:cubicBezTo>
                  <a:cubicBezTo>
                    <a:pt x="109" y="14"/>
                    <a:pt x="108" y="13"/>
                    <a:pt x="107" y="13"/>
                  </a:cubicBezTo>
                  <a:cubicBezTo>
                    <a:pt x="106" y="13"/>
                    <a:pt x="104" y="13"/>
                    <a:pt x="102" y="13"/>
                  </a:cubicBezTo>
                  <a:cubicBezTo>
                    <a:pt x="100" y="14"/>
                    <a:pt x="99" y="13"/>
                    <a:pt x="99" y="11"/>
                  </a:cubicBezTo>
                  <a:cubicBezTo>
                    <a:pt x="99" y="10"/>
                    <a:pt x="100" y="9"/>
                    <a:pt x="101" y="8"/>
                  </a:cubicBezTo>
                  <a:cubicBezTo>
                    <a:pt x="102" y="8"/>
                    <a:pt x="102" y="7"/>
                    <a:pt x="101" y="6"/>
                  </a:cubicBezTo>
                  <a:cubicBezTo>
                    <a:pt x="100" y="5"/>
                    <a:pt x="99" y="3"/>
                    <a:pt x="99" y="1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7" y="4"/>
                    <a:pt x="96" y="5"/>
                    <a:pt x="96" y="6"/>
                  </a:cubicBezTo>
                  <a:cubicBezTo>
                    <a:pt x="95" y="7"/>
                    <a:pt x="94" y="7"/>
                    <a:pt x="93" y="7"/>
                  </a:cubicBezTo>
                  <a:cubicBezTo>
                    <a:pt x="93" y="7"/>
                    <a:pt x="92" y="8"/>
                    <a:pt x="92" y="9"/>
                  </a:cubicBezTo>
                  <a:cubicBezTo>
                    <a:pt x="91" y="9"/>
                    <a:pt x="90" y="10"/>
                    <a:pt x="90" y="10"/>
                  </a:cubicBezTo>
                  <a:cubicBezTo>
                    <a:pt x="89" y="10"/>
                    <a:pt x="88" y="10"/>
                    <a:pt x="88" y="10"/>
                  </a:cubicBezTo>
                  <a:cubicBezTo>
                    <a:pt x="87" y="10"/>
                    <a:pt x="86" y="10"/>
                    <a:pt x="85" y="10"/>
                  </a:cubicBezTo>
                  <a:cubicBezTo>
                    <a:pt x="84" y="11"/>
                    <a:pt x="83" y="12"/>
                    <a:pt x="84" y="12"/>
                  </a:cubicBezTo>
                  <a:cubicBezTo>
                    <a:pt x="84" y="13"/>
                    <a:pt x="84" y="15"/>
                    <a:pt x="84" y="16"/>
                  </a:cubicBezTo>
                  <a:cubicBezTo>
                    <a:pt x="84" y="16"/>
                    <a:pt x="84" y="17"/>
                    <a:pt x="84" y="18"/>
                  </a:cubicBezTo>
                  <a:cubicBezTo>
                    <a:pt x="84" y="19"/>
                    <a:pt x="85" y="20"/>
                    <a:pt x="85" y="20"/>
                  </a:cubicBezTo>
                  <a:cubicBezTo>
                    <a:pt x="85" y="21"/>
                    <a:pt x="85" y="22"/>
                    <a:pt x="85" y="23"/>
                  </a:cubicBezTo>
                  <a:cubicBezTo>
                    <a:pt x="85" y="24"/>
                    <a:pt x="84" y="25"/>
                    <a:pt x="84" y="26"/>
                  </a:cubicBezTo>
                  <a:cubicBezTo>
                    <a:pt x="84" y="27"/>
                    <a:pt x="84" y="28"/>
                    <a:pt x="83" y="29"/>
                  </a:cubicBezTo>
                  <a:cubicBezTo>
                    <a:pt x="83" y="29"/>
                    <a:pt x="84" y="30"/>
                    <a:pt x="84" y="31"/>
                  </a:cubicBezTo>
                  <a:cubicBezTo>
                    <a:pt x="85" y="31"/>
                    <a:pt x="87" y="33"/>
                    <a:pt x="88" y="34"/>
                  </a:cubicBezTo>
                  <a:cubicBezTo>
                    <a:pt x="89" y="36"/>
                    <a:pt x="90" y="38"/>
                    <a:pt x="89" y="40"/>
                  </a:cubicBezTo>
                  <a:cubicBezTo>
                    <a:pt x="89" y="42"/>
                    <a:pt x="89" y="44"/>
                    <a:pt x="89" y="46"/>
                  </a:cubicBezTo>
                  <a:cubicBezTo>
                    <a:pt x="90" y="47"/>
                    <a:pt x="90" y="49"/>
                    <a:pt x="89" y="49"/>
                  </a:cubicBezTo>
                  <a:cubicBezTo>
                    <a:pt x="88" y="50"/>
                    <a:pt x="87" y="51"/>
                    <a:pt x="87" y="53"/>
                  </a:cubicBezTo>
                  <a:cubicBezTo>
                    <a:pt x="87" y="54"/>
                    <a:pt x="86" y="56"/>
                    <a:pt x="85" y="58"/>
                  </a:cubicBezTo>
                  <a:cubicBezTo>
                    <a:pt x="83" y="59"/>
                    <a:pt x="82" y="61"/>
                    <a:pt x="81" y="62"/>
                  </a:cubicBezTo>
                  <a:cubicBezTo>
                    <a:pt x="81" y="63"/>
                    <a:pt x="80" y="64"/>
                    <a:pt x="79" y="65"/>
                  </a:cubicBezTo>
                  <a:cubicBezTo>
                    <a:pt x="78" y="65"/>
                    <a:pt x="78" y="66"/>
                    <a:pt x="79" y="66"/>
                  </a:cubicBezTo>
                  <a:cubicBezTo>
                    <a:pt x="80" y="66"/>
                    <a:pt x="80" y="67"/>
                    <a:pt x="80" y="68"/>
                  </a:cubicBezTo>
                  <a:cubicBezTo>
                    <a:pt x="80" y="69"/>
                    <a:pt x="80" y="70"/>
                    <a:pt x="79" y="70"/>
                  </a:cubicBezTo>
                  <a:cubicBezTo>
                    <a:pt x="78" y="71"/>
                    <a:pt x="77" y="72"/>
                    <a:pt x="77" y="73"/>
                  </a:cubicBezTo>
                  <a:cubicBezTo>
                    <a:pt x="77" y="75"/>
                    <a:pt x="77" y="76"/>
                    <a:pt x="77" y="77"/>
                  </a:cubicBezTo>
                  <a:cubicBezTo>
                    <a:pt x="77" y="78"/>
                    <a:pt x="78" y="80"/>
                    <a:pt x="79" y="82"/>
                  </a:cubicBezTo>
                  <a:cubicBezTo>
                    <a:pt x="80" y="83"/>
                    <a:pt x="82" y="85"/>
                    <a:pt x="83" y="85"/>
                  </a:cubicBezTo>
                  <a:cubicBezTo>
                    <a:pt x="85" y="85"/>
                    <a:pt x="87" y="86"/>
                    <a:pt x="88" y="85"/>
                  </a:cubicBezTo>
                  <a:cubicBezTo>
                    <a:pt x="88" y="85"/>
                    <a:pt x="90" y="86"/>
                    <a:pt x="90" y="88"/>
                  </a:cubicBezTo>
                  <a:cubicBezTo>
                    <a:pt x="91" y="90"/>
                    <a:pt x="91" y="91"/>
                    <a:pt x="90" y="92"/>
                  </a:cubicBezTo>
                  <a:cubicBezTo>
                    <a:pt x="90" y="93"/>
                    <a:pt x="89" y="94"/>
                    <a:pt x="89" y="94"/>
                  </a:cubicBezTo>
                  <a:cubicBezTo>
                    <a:pt x="88" y="94"/>
                    <a:pt x="87" y="95"/>
                    <a:pt x="86" y="96"/>
                  </a:cubicBezTo>
                  <a:cubicBezTo>
                    <a:pt x="85" y="97"/>
                    <a:pt x="85" y="99"/>
                    <a:pt x="85" y="99"/>
                  </a:cubicBezTo>
                  <a:cubicBezTo>
                    <a:pt x="86" y="100"/>
                    <a:pt x="87" y="101"/>
                    <a:pt x="88" y="101"/>
                  </a:cubicBezTo>
                  <a:cubicBezTo>
                    <a:pt x="89" y="101"/>
                    <a:pt x="90" y="102"/>
                    <a:pt x="91" y="104"/>
                  </a:cubicBezTo>
                  <a:cubicBezTo>
                    <a:pt x="92" y="105"/>
                    <a:pt x="93" y="107"/>
                    <a:pt x="93" y="108"/>
                  </a:cubicBezTo>
                  <a:cubicBezTo>
                    <a:pt x="93" y="109"/>
                    <a:pt x="92" y="110"/>
                    <a:pt x="91" y="111"/>
                  </a:cubicBezTo>
                  <a:cubicBezTo>
                    <a:pt x="90" y="111"/>
                    <a:pt x="89" y="112"/>
                    <a:pt x="89" y="113"/>
                  </a:cubicBezTo>
                  <a:cubicBezTo>
                    <a:pt x="88" y="113"/>
                    <a:pt x="88" y="114"/>
                    <a:pt x="89" y="115"/>
                  </a:cubicBezTo>
                  <a:cubicBezTo>
                    <a:pt x="90" y="116"/>
                    <a:pt x="89" y="118"/>
                    <a:pt x="88" y="118"/>
                  </a:cubicBezTo>
                  <a:cubicBezTo>
                    <a:pt x="87" y="119"/>
                    <a:pt x="86" y="119"/>
                    <a:pt x="85" y="118"/>
                  </a:cubicBezTo>
                  <a:cubicBezTo>
                    <a:pt x="85" y="118"/>
                    <a:pt x="84" y="117"/>
                    <a:pt x="83" y="117"/>
                  </a:cubicBezTo>
                  <a:cubicBezTo>
                    <a:pt x="82" y="117"/>
                    <a:pt x="81" y="118"/>
                    <a:pt x="81" y="118"/>
                  </a:cubicBezTo>
                  <a:cubicBezTo>
                    <a:pt x="80" y="118"/>
                    <a:pt x="79" y="118"/>
                    <a:pt x="79" y="117"/>
                  </a:cubicBezTo>
                  <a:cubicBezTo>
                    <a:pt x="79" y="116"/>
                    <a:pt x="78" y="115"/>
                    <a:pt x="77" y="115"/>
                  </a:cubicBezTo>
                  <a:cubicBezTo>
                    <a:pt x="76" y="114"/>
                    <a:pt x="75" y="114"/>
                    <a:pt x="74" y="113"/>
                  </a:cubicBezTo>
                  <a:cubicBezTo>
                    <a:pt x="73" y="112"/>
                    <a:pt x="72" y="111"/>
                    <a:pt x="72" y="111"/>
                  </a:cubicBezTo>
                  <a:cubicBezTo>
                    <a:pt x="71" y="110"/>
                    <a:pt x="70" y="109"/>
                    <a:pt x="69" y="109"/>
                  </a:cubicBezTo>
                  <a:cubicBezTo>
                    <a:pt x="68" y="109"/>
                    <a:pt x="67" y="110"/>
                    <a:pt x="65" y="111"/>
                  </a:cubicBezTo>
                  <a:cubicBezTo>
                    <a:pt x="64" y="112"/>
                    <a:pt x="63" y="113"/>
                    <a:pt x="63" y="113"/>
                  </a:cubicBezTo>
                  <a:cubicBezTo>
                    <a:pt x="63" y="113"/>
                    <a:pt x="63" y="114"/>
                    <a:pt x="63" y="114"/>
                  </a:cubicBezTo>
                  <a:cubicBezTo>
                    <a:pt x="63" y="115"/>
                    <a:pt x="63" y="117"/>
                    <a:pt x="64" y="118"/>
                  </a:cubicBezTo>
                  <a:cubicBezTo>
                    <a:pt x="65" y="119"/>
                    <a:pt x="65" y="120"/>
                    <a:pt x="64" y="121"/>
                  </a:cubicBezTo>
                  <a:cubicBezTo>
                    <a:pt x="64" y="122"/>
                    <a:pt x="63" y="124"/>
                    <a:pt x="62" y="125"/>
                  </a:cubicBezTo>
                  <a:cubicBezTo>
                    <a:pt x="62" y="126"/>
                    <a:pt x="60" y="127"/>
                    <a:pt x="59" y="128"/>
                  </a:cubicBezTo>
                  <a:cubicBezTo>
                    <a:pt x="57" y="129"/>
                    <a:pt x="56" y="130"/>
                    <a:pt x="56" y="131"/>
                  </a:cubicBezTo>
                  <a:cubicBezTo>
                    <a:pt x="56" y="131"/>
                    <a:pt x="55" y="132"/>
                    <a:pt x="55" y="133"/>
                  </a:cubicBezTo>
                  <a:cubicBezTo>
                    <a:pt x="54" y="133"/>
                    <a:pt x="54" y="134"/>
                    <a:pt x="54" y="135"/>
                  </a:cubicBezTo>
                  <a:cubicBezTo>
                    <a:pt x="54" y="136"/>
                    <a:pt x="53" y="138"/>
                    <a:pt x="52" y="139"/>
                  </a:cubicBezTo>
                  <a:cubicBezTo>
                    <a:pt x="51" y="141"/>
                    <a:pt x="51" y="142"/>
                    <a:pt x="51" y="143"/>
                  </a:cubicBezTo>
                  <a:cubicBezTo>
                    <a:pt x="51" y="144"/>
                    <a:pt x="52" y="145"/>
                    <a:pt x="52" y="146"/>
                  </a:cubicBezTo>
                  <a:cubicBezTo>
                    <a:pt x="53" y="147"/>
                    <a:pt x="53" y="147"/>
                    <a:pt x="53" y="148"/>
                  </a:cubicBezTo>
                  <a:cubicBezTo>
                    <a:pt x="52" y="148"/>
                    <a:pt x="50" y="148"/>
                    <a:pt x="49" y="147"/>
                  </a:cubicBezTo>
                  <a:cubicBezTo>
                    <a:pt x="47" y="147"/>
                    <a:pt x="45" y="145"/>
                    <a:pt x="44" y="145"/>
                  </a:cubicBezTo>
                  <a:cubicBezTo>
                    <a:pt x="43" y="144"/>
                    <a:pt x="42" y="142"/>
                    <a:pt x="42" y="141"/>
                  </a:cubicBezTo>
                  <a:cubicBezTo>
                    <a:pt x="41" y="140"/>
                    <a:pt x="40" y="139"/>
                    <a:pt x="39" y="139"/>
                  </a:cubicBezTo>
                  <a:cubicBezTo>
                    <a:pt x="38" y="139"/>
                    <a:pt x="36" y="141"/>
                    <a:pt x="36" y="142"/>
                  </a:cubicBezTo>
                  <a:cubicBezTo>
                    <a:pt x="35" y="144"/>
                    <a:pt x="33" y="145"/>
                    <a:pt x="31" y="145"/>
                  </a:cubicBezTo>
                  <a:cubicBezTo>
                    <a:pt x="29" y="146"/>
                    <a:pt x="26" y="146"/>
                    <a:pt x="25" y="146"/>
                  </a:cubicBezTo>
                  <a:cubicBezTo>
                    <a:pt x="23" y="146"/>
                    <a:pt x="21" y="146"/>
                    <a:pt x="20" y="146"/>
                  </a:cubicBezTo>
                  <a:cubicBezTo>
                    <a:pt x="18" y="146"/>
                    <a:pt x="17" y="148"/>
                    <a:pt x="16" y="150"/>
                  </a:cubicBezTo>
                  <a:cubicBezTo>
                    <a:pt x="15" y="152"/>
                    <a:pt x="14" y="156"/>
                    <a:pt x="14" y="158"/>
                  </a:cubicBezTo>
                  <a:cubicBezTo>
                    <a:pt x="14" y="160"/>
                    <a:pt x="14" y="162"/>
                    <a:pt x="15" y="162"/>
                  </a:cubicBezTo>
                  <a:cubicBezTo>
                    <a:pt x="16" y="162"/>
                    <a:pt x="16" y="163"/>
                    <a:pt x="16" y="164"/>
                  </a:cubicBezTo>
                  <a:cubicBezTo>
                    <a:pt x="15" y="165"/>
                    <a:pt x="16" y="166"/>
                    <a:pt x="17" y="166"/>
                  </a:cubicBezTo>
                  <a:cubicBezTo>
                    <a:pt x="18" y="166"/>
                    <a:pt x="19" y="167"/>
                    <a:pt x="19" y="168"/>
                  </a:cubicBezTo>
                  <a:cubicBezTo>
                    <a:pt x="19" y="169"/>
                    <a:pt x="19" y="171"/>
                    <a:pt x="20" y="172"/>
                  </a:cubicBezTo>
                  <a:cubicBezTo>
                    <a:pt x="21" y="174"/>
                    <a:pt x="21" y="175"/>
                    <a:pt x="20" y="175"/>
                  </a:cubicBezTo>
                  <a:cubicBezTo>
                    <a:pt x="18" y="175"/>
                    <a:pt x="18" y="176"/>
                    <a:pt x="18" y="177"/>
                  </a:cubicBezTo>
                  <a:cubicBezTo>
                    <a:pt x="18" y="179"/>
                    <a:pt x="16" y="180"/>
                    <a:pt x="15" y="180"/>
                  </a:cubicBezTo>
                  <a:cubicBezTo>
                    <a:pt x="14" y="180"/>
                    <a:pt x="12" y="181"/>
                    <a:pt x="12" y="182"/>
                  </a:cubicBezTo>
                  <a:cubicBezTo>
                    <a:pt x="12" y="183"/>
                    <a:pt x="12" y="185"/>
                    <a:pt x="11" y="186"/>
                  </a:cubicBezTo>
                  <a:cubicBezTo>
                    <a:pt x="10" y="187"/>
                    <a:pt x="10" y="189"/>
                    <a:pt x="10" y="190"/>
                  </a:cubicBezTo>
                  <a:cubicBezTo>
                    <a:pt x="10" y="191"/>
                    <a:pt x="11" y="193"/>
                    <a:pt x="11" y="194"/>
                  </a:cubicBezTo>
                  <a:cubicBezTo>
                    <a:pt x="12" y="195"/>
                    <a:pt x="12" y="196"/>
                    <a:pt x="11" y="197"/>
                  </a:cubicBezTo>
                  <a:cubicBezTo>
                    <a:pt x="10" y="197"/>
                    <a:pt x="10" y="199"/>
                    <a:pt x="10" y="200"/>
                  </a:cubicBezTo>
                  <a:cubicBezTo>
                    <a:pt x="10" y="201"/>
                    <a:pt x="10" y="203"/>
                    <a:pt x="10" y="204"/>
                  </a:cubicBezTo>
                  <a:cubicBezTo>
                    <a:pt x="10" y="205"/>
                    <a:pt x="10" y="207"/>
                    <a:pt x="10" y="209"/>
                  </a:cubicBezTo>
                  <a:cubicBezTo>
                    <a:pt x="10" y="210"/>
                    <a:pt x="8" y="212"/>
                    <a:pt x="7" y="212"/>
                  </a:cubicBezTo>
                  <a:cubicBezTo>
                    <a:pt x="5" y="213"/>
                    <a:pt x="3" y="214"/>
                    <a:pt x="3" y="214"/>
                  </a:cubicBezTo>
                  <a:cubicBezTo>
                    <a:pt x="2" y="214"/>
                    <a:pt x="1" y="215"/>
                    <a:pt x="0" y="216"/>
                  </a:cubicBezTo>
                  <a:cubicBezTo>
                    <a:pt x="0" y="216"/>
                    <a:pt x="0" y="218"/>
                    <a:pt x="2" y="219"/>
                  </a:cubicBezTo>
                  <a:cubicBezTo>
                    <a:pt x="3" y="220"/>
                    <a:pt x="5" y="222"/>
                    <a:pt x="5" y="223"/>
                  </a:cubicBezTo>
                  <a:cubicBezTo>
                    <a:pt x="5" y="224"/>
                    <a:pt x="7" y="226"/>
                    <a:pt x="8" y="227"/>
                  </a:cubicBezTo>
                  <a:cubicBezTo>
                    <a:pt x="9" y="228"/>
                    <a:pt x="11" y="229"/>
                    <a:pt x="12" y="229"/>
                  </a:cubicBezTo>
                  <a:cubicBezTo>
                    <a:pt x="13" y="229"/>
                    <a:pt x="14" y="229"/>
                    <a:pt x="14" y="229"/>
                  </a:cubicBezTo>
                  <a:cubicBezTo>
                    <a:pt x="14" y="229"/>
                    <a:pt x="15" y="229"/>
                    <a:pt x="17" y="230"/>
                  </a:cubicBezTo>
                  <a:cubicBezTo>
                    <a:pt x="19" y="230"/>
                    <a:pt x="21" y="231"/>
                    <a:pt x="21" y="232"/>
                  </a:cubicBezTo>
                  <a:cubicBezTo>
                    <a:pt x="22" y="232"/>
                    <a:pt x="24" y="233"/>
                    <a:pt x="25" y="234"/>
                  </a:cubicBezTo>
                  <a:cubicBezTo>
                    <a:pt x="26" y="234"/>
                    <a:pt x="28" y="235"/>
                    <a:pt x="29" y="235"/>
                  </a:cubicBezTo>
                  <a:cubicBezTo>
                    <a:pt x="30" y="235"/>
                    <a:pt x="32" y="236"/>
                    <a:pt x="33" y="237"/>
                  </a:cubicBezTo>
                  <a:cubicBezTo>
                    <a:pt x="34" y="237"/>
                    <a:pt x="37" y="238"/>
                    <a:pt x="39" y="237"/>
                  </a:cubicBezTo>
                  <a:cubicBezTo>
                    <a:pt x="42" y="236"/>
                    <a:pt x="44" y="237"/>
                    <a:pt x="44" y="238"/>
                  </a:cubicBezTo>
                  <a:cubicBezTo>
                    <a:pt x="44" y="240"/>
                    <a:pt x="45" y="241"/>
                    <a:pt x="45" y="241"/>
                  </a:cubicBezTo>
                  <a:cubicBezTo>
                    <a:pt x="45" y="241"/>
                    <a:pt x="45" y="240"/>
                    <a:pt x="46" y="239"/>
                  </a:cubicBezTo>
                  <a:cubicBezTo>
                    <a:pt x="47" y="238"/>
                    <a:pt x="49" y="236"/>
                    <a:pt x="50" y="236"/>
                  </a:cubicBezTo>
                  <a:cubicBezTo>
                    <a:pt x="52" y="235"/>
                    <a:pt x="53" y="233"/>
                    <a:pt x="53" y="233"/>
                  </a:cubicBezTo>
                  <a:cubicBezTo>
                    <a:pt x="53" y="232"/>
                    <a:pt x="54" y="232"/>
                    <a:pt x="56" y="231"/>
                  </a:cubicBezTo>
                  <a:cubicBezTo>
                    <a:pt x="57" y="231"/>
                    <a:pt x="59" y="232"/>
                    <a:pt x="59" y="233"/>
                  </a:cubicBezTo>
                  <a:cubicBezTo>
                    <a:pt x="60" y="234"/>
                    <a:pt x="61" y="236"/>
                    <a:pt x="62" y="237"/>
                  </a:cubicBezTo>
                  <a:cubicBezTo>
                    <a:pt x="64" y="238"/>
                    <a:pt x="66" y="240"/>
                    <a:pt x="68" y="240"/>
                  </a:cubicBezTo>
                  <a:cubicBezTo>
                    <a:pt x="69" y="240"/>
                    <a:pt x="73" y="242"/>
                    <a:pt x="75" y="244"/>
                  </a:cubicBezTo>
                  <a:cubicBezTo>
                    <a:pt x="78" y="245"/>
                    <a:pt x="81" y="247"/>
                    <a:pt x="81" y="248"/>
                  </a:cubicBezTo>
                  <a:cubicBezTo>
                    <a:pt x="81" y="248"/>
                    <a:pt x="83" y="249"/>
                    <a:pt x="85" y="248"/>
                  </a:cubicBezTo>
                  <a:cubicBezTo>
                    <a:pt x="87" y="248"/>
                    <a:pt x="89" y="249"/>
                    <a:pt x="91" y="250"/>
                  </a:cubicBezTo>
                  <a:cubicBezTo>
                    <a:pt x="92" y="251"/>
                    <a:pt x="95" y="252"/>
                    <a:pt x="96" y="253"/>
                  </a:cubicBezTo>
                  <a:cubicBezTo>
                    <a:pt x="97" y="254"/>
                    <a:pt x="99" y="255"/>
                    <a:pt x="99" y="255"/>
                  </a:cubicBezTo>
                  <a:cubicBezTo>
                    <a:pt x="100" y="256"/>
                    <a:pt x="100" y="258"/>
                    <a:pt x="100" y="259"/>
                  </a:cubicBezTo>
                  <a:cubicBezTo>
                    <a:pt x="100" y="260"/>
                    <a:pt x="101" y="261"/>
                    <a:pt x="102" y="261"/>
                  </a:cubicBezTo>
                  <a:cubicBezTo>
                    <a:pt x="102" y="261"/>
                    <a:pt x="104" y="261"/>
                    <a:pt x="105" y="260"/>
                  </a:cubicBezTo>
                  <a:cubicBezTo>
                    <a:pt x="106" y="260"/>
                    <a:pt x="107" y="260"/>
                    <a:pt x="108" y="261"/>
                  </a:cubicBezTo>
                  <a:cubicBezTo>
                    <a:pt x="109" y="262"/>
                    <a:pt x="109" y="263"/>
                    <a:pt x="110" y="264"/>
                  </a:cubicBezTo>
                  <a:cubicBezTo>
                    <a:pt x="110" y="265"/>
                    <a:pt x="111" y="265"/>
                    <a:pt x="111" y="265"/>
                  </a:cubicBezTo>
                  <a:cubicBezTo>
                    <a:pt x="112" y="265"/>
                    <a:pt x="113" y="265"/>
                    <a:pt x="114" y="264"/>
                  </a:cubicBezTo>
                  <a:cubicBezTo>
                    <a:pt x="116" y="263"/>
                    <a:pt x="118" y="262"/>
                    <a:pt x="118" y="261"/>
                  </a:cubicBezTo>
                  <a:cubicBezTo>
                    <a:pt x="119" y="261"/>
                    <a:pt x="120" y="259"/>
                    <a:pt x="120" y="258"/>
                  </a:cubicBezTo>
                  <a:cubicBezTo>
                    <a:pt x="120" y="258"/>
                    <a:pt x="120" y="257"/>
                    <a:pt x="120" y="257"/>
                  </a:cubicBezTo>
                  <a:cubicBezTo>
                    <a:pt x="120" y="256"/>
                    <a:pt x="121" y="253"/>
                    <a:pt x="123" y="252"/>
                  </a:cubicBezTo>
                  <a:cubicBezTo>
                    <a:pt x="125" y="250"/>
                    <a:pt x="127" y="248"/>
                    <a:pt x="129" y="246"/>
                  </a:cubicBezTo>
                  <a:cubicBezTo>
                    <a:pt x="130" y="244"/>
                    <a:pt x="132" y="241"/>
                    <a:pt x="133" y="239"/>
                  </a:cubicBezTo>
                  <a:cubicBezTo>
                    <a:pt x="134" y="236"/>
                    <a:pt x="136" y="233"/>
                    <a:pt x="138" y="231"/>
                  </a:cubicBezTo>
                  <a:cubicBezTo>
                    <a:pt x="140" y="229"/>
                    <a:pt x="143" y="226"/>
                    <a:pt x="145" y="224"/>
                  </a:cubicBezTo>
                  <a:cubicBezTo>
                    <a:pt x="147" y="222"/>
                    <a:pt x="150" y="219"/>
                    <a:pt x="151" y="218"/>
                  </a:cubicBezTo>
                  <a:cubicBezTo>
                    <a:pt x="152" y="217"/>
                    <a:pt x="154" y="213"/>
                    <a:pt x="154" y="209"/>
                  </a:cubicBezTo>
                  <a:cubicBezTo>
                    <a:pt x="155" y="206"/>
                    <a:pt x="156" y="199"/>
                    <a:pt x="157" y="195"/>
                  </a:cubicBezTo>
                  <a:cubicBezTo>
                    <a:pt x="158" y="191"/>
                    <a:pt x="157" y="187"/>
                    <a:pt x="156" y="187"/>
                  </a:cubicBezTo>
                  <a:cubicBezTo>
                    <a:pt x="155" y="186"/>
                    <a:pt x="154" y="185"/>
                    <a:pt x="153" y="184"/>
                  </a:cubicBezTo>
                  <a:cubicBezTo>
                    <a:pt x="153" y="183"/>
                    <a:pt x="153" y="183"/>
                    <a:pt x="153" y="182"/>
                  </a:cubicBezTo>
                  <a:cubicBezTo>
                    <a:pt x="153" y="181"/>
                    <a:pt x="152" y="179"/>
                    <a:pt x="152" y="178"/>
                  </a:cubicBezTo>
                  <a:cubicBezTo>
                    <a:pt x="152" y="176"/>
                    <a:pt x="152" y="174"/>
                    <a:pt x="151" y="173"/>
                  </a:cubicBezTo>
                  <a:cubicBezTo>
                    <a:pt x="150" y="172"/>
                    <a:pt x="149" y="171"/>
                    <a:pt x="149" y="170"/>
                  </a:cubicBezTo>
                  <a:cubicBezTo>
                    <a:pt x="149" y="169"/>
                    <a:pt x="148" y="168"/>
                    <a:pt x="148" y="167"/>
                  </a:cubicBezTo>
                  <a:cubicBezTo>
                    <a:pt x="148" y="166"/>
                    <a:pt x="149" y="164"/>
                    <a:pt x="149" y="163"/>
                  </a:cubicBezTo>
                  <a:cubicBezTo>
                    <a:pt x="149" y="162"/>
                    <a:pt x="150" y="161"/>
                    <a:pt x="151" y="160"/>
                  </a:cubicBezTo>
                  <a:cubicBezTo>
                    <a:pt x="152" y="159"/>
                    <a:pt x="152" y="157"/>
                    <a:pt x="151" y="157"/>
                  </a:cubicBezTo>
                  <a:cubicBezTo>
                    <a:pt x="150" y="156"/>
                    <a:pt x="148" y="156"/>
                    <a:pt x="148" y="155"/>
                  </a:cubicBezTo>
                  <a:cubicBezTo>
                    <a:pt x="147" y="155"/>
                    <a:pt x="146" y="155"/>
                    <a:pt x="145" y="154"/>
                  </a:cubicBezTo>
                  <a:cubicBezTo>
                    <a:pt x="144" y="154"/>
                    <a:pt x="144" y="153"/>
                    <a:pt x="143" y="151"/>
                  </a:cubicBezTo>
                  <a:cubicBezTo>
                    <a:pt x="143" y="150"/>
                    <a:pt x="144" y="148"/>
                    <a:pt x="146" y="146"/>
                  </a:cubicBezTo>
                  <a:cubicBezTo>
                    <a:pt x="148" y="145"/>
                    <a:pt x="150" y="143"/>
                    <a:pt x="152" y="143"/>
                  </a:cubicBezTo>
                  <a:cubicBezTo>
                    <a:pt x="153" y="143"/>
                    <a:pt x="154" y="141"/>
                    <a:pt x="154" y="139"/>
                  </a:cubicBezTo>
                  <a:cubicBezTo>
                    <a:pt x="154" y="137"/>
                    <a:pt x="155" y="136"/>
                    <a:pt x="157" y="136"/>
                  </a:cubicBezTo>
                  <a:cubicBezTo>
                    <a:pt x="159" y="136"/>
                    <a:pt x="160" y="136"/>
                    <a:pt x="161" y="137"/>
                  </a:cubicBezTo>
                  <a:cubicBezTo>
                    <a:pt x="162" y="137"/>
                    <a:pt x="163" y="137"/>
                    <a:pt x="163" y="137"/>
                  </a:cubicBezTo>
                  <a:cubicBezTo>
                    <a:pt x="164" y="136"/>
                    <a:pt x="165" y="136"/>
                    <a:pt x="167" y="136"/>
                  </a:cubicBezTo>
                  <a:cubicBezTo>
                    <a:pt x="168" y="136"/>
                    <a:pt x="169" y="134"/>
                    <a:pt x="170" y="132"/>
                  </a:cubicBezTo>
                  <a:cubicBezTo>
                    <a:pt x="170" y="130"/>
                    <a:pt x="171" y="128"/>
                    <a:pt x="172" y="129"/>
                  </a:cubicBezTo>
                  <a:cubicBezTo>
                    <a:pt x="173" y="130"/>
                    <a:pt x="175" y="130"/>
                    <a:pt x="176" y="130"/>
                  </a:cubicBezTo>
                  <a:cubicBezTo>
                    <a:pt x="177" y="130"/>
                    <a:pt x="179" y="130"/>
                    <a:pt x="180" y="131"/>
                  </a:cubicBezTo>
                  <a:cubicBezTo>
                    <a:pt x="181" y="131"/>
                    <a:pt x="183" y="130"/>
                    <a:pt x="184" y="130"/>
                  </a:cubicBezTo>
                  <a:cubicBezTo>
                    <a:pt x="185" y="129"/>
                    <a:pt x="186" y="129"/>
                    <a:pt x="186" y="130"/>
                  </a:cubicBezTo>
                  <a:cubicBezTo>
                    <a:pt x="186" y="131"/>
                    <a:pt x="188" y="132"/>
                    <a:pt x="191" y="132"/>
                  </a:cubicBezTo>
                  <a:cubicBezTo>
                    <a:pt x="193" y="131"/>
                    <a:pt x="195" y="131"/>
                    <a:pt x="196" y="131"/>
                  </a:cubicBezTo>
                  <a:cubicBezTo>
                    <a:pt x="196" y="130"/>
                    <a:pt x="197" y="130"/>
                    <a:pt x="199" y="131"/>
                  </a:cubicBezTo>
                  <a:cubicBezTo>
                    <a:pt x="200" y="131"/>
                    <a:pt x="202" y="131"/>
                    <a:pt x="202" y="130"/>
                  </a:cubicBezTo>
                  <a:cubicBezTo>
                    <a:pt x="203" y="128"/>
                    <a:pt x="204" y="127"/>
                    <a:pt x="206" y="126"/>
                  </a:cubicBezTo>
                  <a:cubicBezTo>
                    <a:pt x="208" y="126"/>
                    <a:pt x="210" y="123"/>
                    <a:pt x="210" y="121"/>
                  </a:cubicBezTo>
                  <a:cubicBezTo>
                    <a:pt x="210" y="118"/>
                    <a:pt x="211" y="116"/>
                    <a:pt x="212" y="115"/>
                  </a:cubicBezTo>
                  <a:cubicBezTo>
                    <a:pt x="213" y="115"/>
                    <a:pt x="215" y="113"/>
                    <a:pt x="216" y="112"/>
                  </a:cubicBezTo>
                  <a:cubicBezTo>
                    <a:pt x="217" y="111"/>
                    <a:pt x="219" y="110"/>
                    <a:pt x="220" y="111"/>
                  </a:cubicBezTo>
                  <a:cubicBezTo>
                    <a:pt x="221" y="111"/>
                    <a:pt x="221" y="113"/>
                    <a:pt x="220" y="114"/>
                  </a:cubicBezTo>
                  <a:cubicBezTo>
                    <a:pt x="219" y="116"/>
                    <a:pt x="218" y="118"/>
                    <a:pt x="218" y="118"/>
                  </a:cubicBezTo>
                  <a:cubicBezTo>
                    <a:pt x="218" y="118"/>
                    <a:pt x="219" y="118"/>
                    <a:pt x="220" y="118"/>
                  </a:cubicBezTo>
                  <a:cubicBezTo>
                    <a:pt x="222" y="118"/>
                    <a:pt x="223" y="117"/>
                    <a:pt x="224" y="117"/>
                  </a:cubicBezTo>
                  <a:cubicBezTo>
                    <a:pt x="225" y="117"/>
                    <a:pt x="227" y="117"/>
                    <a:pt x="228" y="117"/>
                  </a:cubicBezTo>
                  <a:cubicBezTo>
                    <a:pt x="229" y="117"/>
                    <a:pt x="231" y="116"/>
                    <a:pt x="232" y="115"/>
                  </a:cubicBezTo>
                  <a:cubicBezTo>
                    <a:pt x="233" y="114"/>
                    <a:pt x="234" y="113"/>
                    <a:pt x="234" y="112"/>
                  </a:cubicBezTo>
                  <a:cubicBezTo>
                    <a:pt x="234" y="112"/>
                    <a:pt x="235" y="111"/>
                    <a:pt x="236" y="111"/>
                  </a:cubicBezTo>
                  <a:cubicBezTo>
                    <a:pt x="237" y="111"/>
                    <a:pt x="238" y="110"/>
                    <a:pt x="238" y="109"/>
                  </a:cubicBezTo>
                  <a:cubicBezTo>
                    <a:pt x="237" y="108"/>
                    <a:pt x="237" y="107"/>
                    <a:pt x="236" y="107"/>
                  </a:cubicBezTo>
                  <a:cubicBezTo>
                    <a:pt x="236" y="106"/>
                    <a:pt x="236" y="105"/>
                    <a:pt x="236" y="105"/>
                  </a:cubicBezTo>
                  <a:cubicBezTo>
                    <a:pt x="236" y="104"/>
                    <a:pt x="235" y="103"/>
                    <a:pt x="234" y="103"/>
                  </a:cubicBezTo>
                  <a:cubicBezTo>
                    <a:pt x="233" y="103"/>
                    <a:pt x="231" y="102"/>
                    <a:pt x="230" y="102"/>
                  </a:cubicBezTo>
                  <a:cubicBezTo>
                    <a:pt x="229" y="101"/>
                    <a:pt x="228" y="100"/>
                    <a:pt x="228" y="99"/>
                  </a:cubicBezTo>
                  <a:cubicBezTo>
                    <a:pt x="229" y="99"/>
                    <a:pt x="229" y="98"/>
                    <a:pt x="228" y="98"/>
                  </a:cubicBezTo>
                  <a:cubicBezTo>
                    <a:pt x="227" y="98"/>
                    <a:pt x="227" y="98"/>
                    <a:pt x="227" y="97"/>
                  </a:cubicBezTo>
                  <a:cubicBezTo>
                    <a:pt x="227" y="96"/>
                    <a:pt x="227" y="95"/>
                    <a:pt x="227" y="94"/>
                  </a:cubicBezTo>
                  <a:cubicBezTo>
                    <a:pt x="227" y="94"/>
                    <a:pt x="227" y="93"/>
                    <a:pt x="227" y="93"/>
                  </a:cubicBezTo>
                  <a:cubicBezTo>
                    <a:pt x="226" y="92"/>
                    <a:pt x="226" y="91"/>
                    <a:pt x="226" y="90"/>
                  </a:cubicBezTo>
                  <a:cubicBezTo>
                    <a:pt x="226" y="90"/>
                    <a:pt x="226" y="89"/>
                    <a:pt x="227" y="89"/>
                  </a:cubicBezTo>
                  <a:cubicBezTo>
                    <a:pt x="227" y="89"/>
                    <a:pt x="227" y="87"/>
                    <a:pt x="226" y="86"/>
                  </a:cubicBezTo>
                  <a:cubicBezTo>
                    <a:pt x="225" y="85"/>
                    <a:pt x="226" y="83"/>
                    <a:pt x="228" y="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2" name="Freeform 264"/>
            <p:cNvSpPr>
              <a:spLocks/>
            </p:cNvSpPr>
            <p:nvPr/>
          </p:nvSpPr>
          <p:spPr bwMode="gray">
            <a:xfrm>
              <a:off x="5191162" y="1761429"/>
              <a:ext cx="2190" cy="6565"/>
            </a:xfrm>
            <a:custGeom>
              <a:avLst/>
              <a:gdLst>
                <a:gd name="T0" fmla="*/ 0 w 1"/>
                <a:gd name="T1" fmla="*/ 0 h 3"/>
                <a:gd name="T2" fmla="*/ 3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3" name="Freeform 265"/>
            <p:cNvSpPr>
              <a:spLocks/>
            </p:cNvSpPr>
            <p:nvPr/>
          </p:nvSpPr>
          <p:spPr bwMode="gray">
            <a:xfrm>
              <a:off x="4481762" y="3704796"/>
              <a:ext cx="225520" cy="407057"/>
            </a:xfrm>
            <a:custGeom>
              <a:avLst/>
              <a:gdLst>
                <a:gd name="T0" fmla="*/ 0 w 50"/>
                <a:gd name="T1" fmla="*/ 261 h 82"/>
                <a:gd name="T2" fmla="*/ 0 w 50"/>
                <a:gd name="T3" fmla="*/ 282 h 82"/>
                <a:gd name="T4" fmla="*/ 17 w 50"/>
                <a:gd name="T5" fmla="*/ 289 h 82"/>
                <a:gd name="T6" fmla="*/ 37 w 50"/>
                <a:gd name="T7" fmla="*/ 279 h 82"/>
                <a:gd name="T8" fmla="*/ 63 w 50"/>
                <a:gd name="T9" fmla="*/ 272 h 82"/>
                <a:gd name="T10" fmla="*/ 93 w 50"/>
                <a:gd name="T11" fmla="*/ 254 h 82"/>
                <a:gd name="T12" fmla="*/ 110 w 50"/>
                <a:gd name="T13" fmla="*/ 232 h 82"/>
                <a:gd name="T14" fmla="*/ 136 w 50"/>
                <a:gd name="T15" fmla="*/ 204 h 82"/>
                <a:gd name="T16" fmla="*/ 146 w 50"/>
                <a:gd name="T17" fmla="*/ 197 h 82"/>
                <a:gd name="T18" fmla="*/ 149 w 50"/>
                <a:gd name="T19" fmla="*/ 175 h 82"/>
                <a:gd name="T20" fmla="*/ 166 w 50"/>
                <a:gd name="T21" fmla="*/ 150 h 82"/>
                <a:gd name="T22" fmla="*/ 153 w 50"/>
                <a:gd name="T23" fmla="*/ 125 h 82"/>
                <a:gd name="T24" fmla="*/ 146 w 50"/>
                <a:gd name="T25" fmla="*/ 86 h 82"/>
                <a:gd name="T26" fmla="*/ 126 w 50"/>
                <a:gd name="T27" fmla="*/ 46 h 82"/>
                <a:gd name="T28" fmla="*/ 123 w 50"/>
                <a:gd name="T29" fmla="*/ 29 h 82"/>
                <a:gd name="T30" fmla="*/ 96 w 50"/>
                <a:gd name="T31" fmla="*/ 29 h 82"/>
                <a:gd name="T32" fmla="*/ 70 w 50"/>
                <a:gd name="T33" fmla="*/ 36 h 82"/>
                <a:gd name="T34" fmla="*/ 56 w 50"/>
                <a:gd name="T35" fmla="*/ 18 h 82"/>
                <a:gd name="T36" fmla="*/ 37 w 50"/>
                <a:gd name="T37" fmla="*/ 0 h 82"/>
                <a:gd name="T38" fmla="*/ 33 w 50"/>
                <a:gd name="T39" fmla="*/ 29 h 82"/>
                <a:gd name="T40" fmla="*/ 30 w 50"/>
                <a:gd name="T41" fmla="*/ 71 h 82"/>
                <a:gd name="T42" fmla="*/ 40 w 50"/>
                <a:gd name="T43" fmla="*/ 82 h 82"/>
                <a:gd name="T44" fmla="*/ 56 w 50"/>
                <a:gd name="T45" fmla="*/ 86 h 82"/>
                <a:gd name="T46" fmla="*/ 53 w 50"/>
                <a:gd name="T47" fmla="*/ 96 h 82"/>
                <a:gd name="T48" fmla="*/ 56 w 50"/>
                <a:gd name="T49" fmla="*/ 114 h 82"/>
                <a:gd name="T50" fmla="*/ 46 w 50"/>
                <a:gd name="T51" fmla="*/ 143 h 82"/>
                <a:gd name="T52" fmla="*/ 53 w 50"/>
                <a:gd name="T53" fmla="*/ 161 h 82"/>
                <a:gd name="T54" fmla="*/ 46 w 50"/>
                <a:gd name="T55" fmla="*/ 175 h 82"/>
                <a:gd name="T56" fmla="*/ 53 w 50"/>
                <a:gd name="T57" fmla="*/ 197 h 82"/>
                <a:gd name="T58" fmla="*/ 37 w 50"/>
                <a:gd name="T59" fmla="*/ 222 h 82"/>
                <a:gd name="T60" fmla="*/ 20 w 50"/>
                <a:gd name="T61" fmla="*/ 232 h 82"/>
                <a:gd name="T62" fmla="*/ 3 w 50"/>
                <a:gd name="T63" fmla="*/ 247 h 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"/>
                <a:gd name="T97" fmla="*/ 0 h 82"/>
                <a:gd name="T98" fmla="*/ 50 w 50"/>
                <a:gd name="T99" fmla="*/ 82 h 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" h="82">
                  <a:moveTo>
                    <a:pt x="1" y="69"/>
                  </a:moveTo>
                  <a:cubicBezTo>
                    <a:pt x="0" y="70"/>
                    <a:pt x="0" y="72"/>
                    <a:pt x="0" y="73"/>
                  </a:cubicBezTo>
                  <a:cubicBezTo>
                    <a:pt x="1" y="73"/>
                    <a:pt x="1" y="75"/>
                    <a:pt x="0" y="76"/>
                  </a:cubicBezTo>
                  <a:cubicBezTo>
                    <a:pt x="0" y="77"/>
                    <a:pt x="0" y="79"/>
                    <a:pt x="0" y="79"/>
                  </a:cubicBezTo>
                  <a:cubicBezTo>
                    <a:pt x="1" y="79"/>
                    <a:pt x="1" y="80"/>
                    <a:pt x="2" y="80"/>
                  </a:cubicBezTo>
                  <a:cubicBezTo>
                    <a:pt x="2" y="81"/>
                    <a:pt x="4" y="81"/>
                    <a:pt x="5" y="81"/>
                  </a:cubicBezTo>
                  <a:cubicBezTo>
                    <a:pt x="7" y="82"/>
                    <a:pt x="9" y="81"/>
                    <a:pt x="10" y="80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3" y="77"/>
                    <a:pt x="14" y="77"/>
                  </a:cubicBezTo>
                  <a:cubicBezTo>
                    <a:pt x="15" y="76"/>
                    <a:pt x="17" y="76"/>
                    <a:pt x="19" y="76"/>
                  </a:cubicBezTo>
                  <a:cubicBezTo>
                    <a:pt x="20" y="77"/>
                    <a:pt x="23" y="76"/>
                    <a:pt x="24" y="76"/>
                  </a:cubicBezTo>
                  <a:cubicBezTo>
                    <a:pt x="26" y="75"/>
                    <a:pt x="27" y="73"/>
                    <a:pt x="28" y="71"/>
                  </a:cubicBezTo>
                  <a:cubicBezTo>
                    <a:pt x="28" y="69"/>
                    <a:pt x="29" y="67"/>
                    <a:pt x="30" y="67"/>
                  </a:cubicBezTo>
                  <a:cubicBezTo>
                    <a:pt x="32" y="66"/>
                    <a:pt x="33" y="65"/>
                    <a:pt x="33" y="65"/>
                  </a:cubicBezTo>
                  <a:cubicBezTo>
                    <a:pt x="33" y="65"/>
                    <a:pt x="34" y="64"/>
                    <a:pt x="35" y="62"/>
                  </a:cubicBezTo>
                  <a:cubicBezTo>
                    <a:pt x="36" y="60"/>
                    <a:pt x="39" y="57"/>
                    <a:pt x="41" y="57"/>
                  </a:cubicBezTo>
                  <a:cubicBezTo>
                    <a:pt x="43" y="56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4" y="53"/>
                    <a:pt x="45" y="52"/>
                  </a:cubicBezTo>
                  <a:cubicBezTo>
                    <a:pt x="45" y="51"/>
                    <a:pt x="45" y="49"/>
                    <a:pt x="45" y="49"/>
                  </a:cubicBezTo>
                  <a:cubicBezTo>
                    <a:pt x="45" y="48"/>
                    <a:pt x="46" y="46"/>
                    <a:pt x="48" y="45"/>
                  </a:cubicBezTo>
                  <a:cubicBezTo>
                    <a:pt x="49" y="44"/>
                    <a:pt x="50" y="43"/>
                    <a:pt x="50" y="42"/>
                  </a:cubicBezTo>
                  <a:cubicBezTo>
                    <a:pt x="50" y="41"/>
                    <a:pt x="49" y="40"/>
                    <a:pt x="49" y="39"/>
                  </a:cubicBezTo>
                  <a:cubicBezTo>
                    <a:pt x="49" y="39"/>
                    <a:pt x="47" y="37"/>
                    <a:pt x="46" y="35"/>
                  </a:cubicBezTo>
                  <a:cubicBezTo>
                    <a:pt x="45" y="34"/>
                    <a:pt x="44" y="31"/>
                    <a:pt x="45" y="30"/>
                  </a:cubicBezTo>
                  <a:cubicBezTo>
                    <a:pt x="46" y="29"/>
                    <a:pt x="45" y="26"/>
                    <a:pt x="44" y="24"/>
                  </a:cubicBezTo>
                  <a:cubicBezTo>
                    <a:pt x="43" y="22"/>
                    <a:pt x="41" y="19"/>
                    <a:pt x="40" y="18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39" y="11"/>
                    <a:pt x="38" y="10"/>
                    <a:pt x="37" y="8"/>
                  </a:cubicBezTo>
                  <a:cubicBezTo>
                    <a:pt x="36" y="7"/>
                    <a:pt x="35" y="7"/>
                    <a:pt x="34" y="7"/>
                  </a:cubicBezTo>
                  <a:cubicBezTo>
                    <a:pt x="33" y="8"/>
                    <a:pt x="31" y="8"/>
                    <a:pt x="29" y="8"/>
                  </a:cubicBezTo>
                  <a:cubicBezTo>
                    <a:pt x="28" y="8"/>
                    <a:pt x="26" y="8"/>
                    <a:pt x="25" y="9"/>
                  </a:cubicBezTo>
                  <a:cubicBezTo>
                    <a:pt x="24" y="10"/>
                    <a:pt x="23" y="10"/>
                    <a:pt x="21" y="10"/>
                  </a:cubicBezTo>
                  <a:cubicBezTo>
                    <a:pt x="20" y="9"/>
                    <a:pt x="19" y="9"/>
                    <a:pt x="18" y="8"/>
                  </a:cubicBezTo>
                  <a:cubicBezTo>
                    <a:pt x="18" y="7"/>
                    <a:pt x="17" y="6"/>
                    <a:pt x="17" y="5"/>
                  </a:cubicBezTo>
                  <a:cubicBezTo>
                    <a:pt x="16" y="4"/>
                    <a:pt x="15" y="2"/>
                    <a:pt x="14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1"/>
                    <a:pt x="10" y="2"/>
                  </a:cubicBezTo>
                  <a:cubicBezTo>
                    <a:pt x="9" y="3"/>
                    <a:pt x="9" y="6"/>
                    <a:pt x="10" y="8"/>
                  </a:cubicBezTo>
                  <a:cubicBezTo>
                    <a:pt x="12" y="11"/>
                    <a:pt x="12" y="14"/>
                    <a:pt x="11" y="16"/>
                  </a:cubicBezTo>
                  <a:cubicBezTo>
                    <a:pt x="11" y="17"/>
                    <a:pt x="10" y="19"/>
                    <a:pt x="9" y="20"/>
                  </a:cubicBezTo>
                  <a:cubicBezTo>
                    <a:pt x="9" y="21"/>
                    <a:pt x="9" y="23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3" y="22"/>
                    <a:pt x="14" y="22"/>
                    <a:pt x="14" y="23"/>
                  </a:cubicBezTo>
                  <a:cubicBezTo>
                    <a:pt x="15" y="23"/>
                    <a:pt x="16" y="23"/>
                    <a:pt x="17" y="24"/>
                  </a:cubicBezTo>
                  <a:cubicBezTo>
                    <a:pt x="17" y="24"/>
                    <a:pt x="17" y="24"/>
                    <a:pt x="17" y="25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5" y="28"/>
                    <a:pt x="15" y="29"/>
                    <a:pt x="16" y="29"/>
                  </a:cubicBezTo>
                  <a:cubicBezTo>
                    <a:pt x="17" y="29"/>
                    <a:pt x="17" y="31"/>
                    <a:pt x="17" y="32"/>
                  </a:cubicBezTo>
                  <a:cubicBezTo>
                    <a:pt x="17" y="33"/>
                    <a:pt x="16" y="35"/>
                    <a:pt x="15" y="36"/>
                  </a:cubicBezTo>
                  <a:cubicBezTo>
                    <a:pt x="15" y="37"/>
                    <a:pt x="14" y="38"/>
                    <a:pt x="14" y="40"/>
                  </a:cubicBezTo>
                  <a:cubicBezTo>
                    <a:pt x="14" y="41"/>
                    <a:pt x="14" y="43"/>
                    <a:pt x="15" y="43"/>
                  </a:cubicBezTo>
                  <a:cubicBezTo>
                    <a:pt x="15" y="43"/>
                    <a:pt x="16" y="44"/>
                    <a:pt x="16" y="45"/>
                  </a:cubicBezTo>
                  <a:cubicBezTo>
                    <a:pt x="16" y="46"/>
                    <a:pt x="15" y="47"/>
                    <a:pt x="15" y="48"/>
                  </a:cubicBezTo>
                  <a:cubicBezTo>
                    <a:pt x="15" y="48"/>
                    <a:pt x="14" y="49"/>
                    <a:pt x="14" y="49"/>
                  </a:cubicBezTo>
                  <a:cubicBezTo>
                    <a:pt x="14" y="50"/>
                    <a:pt x="14" y="50"/>
                    <a:pt x="15" y="51"/>
                  </a:cubicBezTo>
                  <a:cubicBezTo>
                    <a:pt x="16" y="52"/>
                    <a:pt x="17" y="53"/>
                    <a:pt x="16" y="55"/>
                  </a:cubicBezTo>
                  <a:cubicBezTo>
                    <a:pt x="16" y="56"/>
                    <a:pt x="15" y="58"/>
                    <a:pt x="14" y="58"/>
                  </a:cubicBezTo>
                  <a:cubicBezTo>
                    <a:pt x="14" y="59"/>
                    <a:pt x="12" y="60"/>
                    <a:pt x="11" y="62"/>
                  </a:cubicBezTo>
                  <a:cubicBezTo>
                    <a:pt x="10" y="63"/>
                    <a:pt x="9" y="64"/>
                    <a:pt x="8" y="64"/>
                  </a:cubicBezTo>
                  <a:cubicBezTo>
                    <a:pt x="7" y="64"/>
                    <a:pt x="6" y="65"/>
                    <a:pt x="6" y="65"/>
                  </a:cubicBezTo>
                  <a:cubicBezTo>
                    <a:pt x="6" y="65"/>
                    <a:pt x="5" y="65"/>
                    <a:pt x="5" y="66"/>
                  </a:cubicBezTo>
                  <a:cubicBezTo>
                    <a:pt x="4" y="67"/>
                    <a:pt x="2" y="69"/>
                    <a:pt x="1" y="6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4" name="Freeform 268"/>
            <p:cNvSpPr>
              <a:spLocks/>
            </p:cNvSpPr>
            <p:nvPr/>
          </p:nvSpPr>
          <p:spPr bwMode="gray">
            <a:xfrm>
              <a:off x="4527742" y="3866743"/>
              <a:ext cx="606492" cy="402680"/>
            </a:xfrm>
            <a:custGeom>
              <a:avLst/>
              <a:gdLst>
                <a:gd name="T0" fmla="*/ 434 w 131"/>
                <a:gd name="T1" fmla="*/ 57 h 82"/>
                <a:gd name="T2" fmla="*/ 444 w 131"/>
                <a:gd name="T3" fmla="*/ 43 h 82"/>
                <a:gd name="T4" fmla="*/ 424 w 131"/>
                <a:gd name="T5" fmla="*/ 28 h 82"/>
                <a:gd name="T6" fmla="*/ 390 w 131"/>
                <a:gd name="T7" fmla="*/ 21 h 82"/>
                <a:gd name="T8" fmla="*/ 363 w 131"/>
                <a:gd name="T9" fmla="*/ 11 h 82"/>
                <a:gd name="T10" fmla="*/ 339 w 131"/>
                <a:gd name="T11" fmla="*/ 0 h 82"/>
                <a:gd name="T12" fmla="*/ 322 w 131"/>
                <a:gd name="T13" fmla="*/ 11 h 82"/>
                <a:gd name="T14" fmla="*/ 305 w 131"/>
                <a:gd name="T15" fmla="*/ 18 h 82"/>
                <a:gd name="T16" fmla="*/ 278 w 131"/>
                <a:gd name="T17" fmla="*/ 28 h 82"/>
                <a:gd name="T18" fmla="*/ 254 w 131"/>
                <a:gd name="T19" fmla="*/ 39 h 82"/>
                <a:gd name="T20" fmla="*/ 237 w 131"/>
                <a:gd name="T21" fmla="*/ 67 h 82"/>
                <a:gd name="T22" fmla="*/ 220 w 131"/>
                <a:gd name="T23" fmla="*/ 92 h 82"/>
                <a:gd name="T24" fmla="*/ 207 w 131"/>
                <a:gd name="T25" fmla="*/ 117 h 82"/>
                <a:gd name="T26" fmla="*/ 169 w 131"/>
                <a:gd name="T27" fmla="*/ 142 h 82"/>
                <a:gd name="T28" fmla="*/ 129 w 131"/>
                <a:gd name="T29" fmla="*/ 138 h 82"/>
                <a:gd name="T30" fmla="*/ 102 w 131"/>
                <a:gd name="T31" fmla="*/ 138 h 82"/>
                <a:gd name="T32" fmla="*/ 75 w 131"/>
                <a:gd name="T33" fmla="*/ 117 h 82"/>
                <a:gd name="T34" fmla="*/ 58 w 131"/>
                <a:gd name="T35" fmla="*/ 138 h 82"/>
                <a:gd name="T36" fmla="*/ 27 w 131"/>
                <a:gd name="T37" fmla="*/ 156 h 82"/>
                <a:gd name="T38" fmla="*/ 0 w 131"/>
                <a:gd name="T39" fmla="*/ 163 h 82"/>
                <a:gd name="T40" fmla="*/ 10 w 131"/>
                <a:gd name="T41" fmla="*/ 188 h 82"/>
                <a:gd name="T42" fmla="*/ 41 w 131"/>
                <a:gd name="T43" fmla="*/ 231 h 82"/>
                <a:gd name="T44" fmla="*/ 34 w 131"/>
                <a:gd name="T45" fmla="*/ 248 h 82"/>
                <a:gd name="T46" fmla="*/ 31 w 131"/>
                <a:gd name="T47" fmla="*/ 259 h 82"/>
                <a:gd name="T48" fmla="*/ 41 w 131"/>
                <a:gd name="T49" fmla="*/ 291 h 82"/>
                <a:gd name="T50" fmla="*/ 68 w 131"/>
                <a:gd name="T51" fmla="*/ 266 h 82"/>
                <a:gd name="T52" fmla="*/ 129 w 131"/>
                <a:gd name="T53" fmla="*/ 231 h 82"/>
                <a:gd name="T54" fmla="*/ 156 w 131"/>
                <a:gd name="T55" fmla="*/ 220 h 82"/>
                <a:gd name="T56" fmla="*/ 197 w 131"/>
                <a:gd name="T57" fmla="*/ 224 h 82"/>
                <a:gd name="T58" fmla="*/ 251 w 131"/>
                <a:gd name="T59" fmla="*/ 238 h 82"/>
                <a:gd name="T60" fmla="*/ 285 w 131"/>
                <a:gd name="T61" fmla="*/ 266 h 82"/>
                <a:gd name="T62" fmla="*/ 319 w 131"/>
                <a:gd name="T63" fmla="*/ 266 h 82"/>
                <a:gd name="T64" fmla="*/ 359 w 131"/>
                <a:gd name="T65" fmla="*/ 266 h 82"/>
                <a:gd name="T66" fmla="*/ 400 w 131"/>
                <a:gd name="T67" fmla="*/ 263 h 82"/>
                <a:gd name="T68" fmla="*/ 430 w 131"/>
                <a:gd name="T69" fmla="*/ 234 h 82"/>
                <a:gd name="T70" fmla="*/ 410 w 131"/>
                <a:gd name="T71" fmla="*/ 195 h 82"/>
                <a:gd name="T72" fmla="*/ 413 w 131"/>
                <a:gd name="T73" fmla="*/ 142 h 82"/>
                <a:gd name="T74" fmla="*/ 437 w 131"/>
                <a:gd name="T75" fmla="*/ 106 h 82"/>
                <a:gd name="T76" fmla="*/ 434 w 131"/>
                <a:gd name="T77" fmla="*/ 92 h 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82"/>
                <a:gd name="T119" fmla="*/ 131 w 131"/>
                <a:gd name="T120" fmla="*/ 82 h 8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82">
                  <a:moveTo>
                    <a:pt x="128" y="20"/>
                  </a:moveTo>
                  <a:cubicBezTo>
                    <a:pt x="129" y="19"/>
                    <a:pt x="129" y="17"/>
                    <a:pt x="128" y="16"/>
                  </a:cubicBezTo>
                  <a:cubicBezTo>
                    <a:pt x="128" y="14"/>
                    <a:pt x="128" y="13"/>
                    <a:pt x="129" y="13"/>
                  </a:cubicBezTo>
                  <a:cubicBezTo>
                    <a:pt x="130" y="12"/>
                    <a:pt x="131" y="12"/>
                    <a:pt x="131" y="12"/>
                  </a:cubicBezTo>
                  <a:cubicBezTo>
                    <a:pt x="131" y="12"/>
                    <a:pt x="130" y="11"/>
                    <a:pt x="130" y="9"/>
                  </a:cubicBezTo>
                  <a:cubicBezTo>
                    <a:pt x="130" y="8"/>
                    <a:pt x="128" y="7"/>
                    <a:pt x="125" y="8"/>
                  </a:cubicBezTo>
                  <a:cubicBezTo>
                    <a:pt x="123" y="9"/>
                    <a:pt x="120" y="8"/>
                    <a:pt x="119" y="8"/>
                  </a:cubicBezTo>
                  <a:cubicBezTo>
                    <a:pt x="118" y="7"/>
                    <a:pt x="116" y="6"/>
                    <a:pt x="115" y="6"/>
                  </a:cubicBezTo>
                  <a:cubicBezTo>
                    <a:pt x="114" y="6"/>
                    <a:pt x="112" y="5"/>
                    <a:pt x="111" y="5"/>
                  </a:cubicBezTo>
                  <a:cubicBezTo>
                    <a:pt x="110" y="4"/>
                    <a:pt x="108" y="3"/>
                    <a:pt x="107" y="3"/>
                  </a:cubicBezTo>
                  <a:cubicBezTo>
                    <a:pt x="107" y="2"/>
                    <a:pt x="105" y="1"/>
                    <a:pt x="103" y="1"/>
                  </a:cubicBezTo>
                  <a:cubicBezTo>
                    <a:pt x="101" y="0"/>
                    <a:pt x="100" y="0"/>
                    <a:pt x="100" y="0"/>
                  </a:cubicBezTo>
                  <a:cubicBezTo>
                    <a:pt x="100" y="0"/>
                    <a:pt x="99" y="1"/>
                    <a:pt x="98" y="2"/>
                  </a:cubicBezTo>
                  <a:cubicBezTo>
                    <a:pt x="97" y="3"/>
                    <a:pt x="96" y="3"/>
                    <a:pt x="95" y="3"/>
                  </a:cubicBezTo>
                  <a:cubicBezTo>
                    <a:pt x="94" y="2"/>
                    <a:pt x="93" y="3"/>
                    <a:pt x="92" y="4"/>
                  </a:cubicBezTo>
                  <a:cubicBezTo>
                    <a:pt x="91" y="5"/>
                    <a:pt x="90" y="5"/>
                    <a:pt x="90" y="5"/>
                  </a:cubicBezTo>
                  <a:cubicBezTo>
                    <a:pt x="89" y="5"/>
                    <a:pt x="88" y="5"/>
                    <a:pt x="87" y="6"/>
                  </a:cubicBezTo>
                  <a:cubicBezTo>
                    <a:pt x="86" y="7"/>
                    <a:pt x="84" y="8"/>
                    <a:pt x="82" y="8"/>
                  </a:cubicBezTo>
                  <a:cubicBezTo>
                    <a:pt x="81" y="8"/>
                    <a:pt x="79" y="8"/>
                    <a:pt x="77" y="8"/>
                  </a:cubicBezTo>
                  <a:cubicBezTo>
                    <a:pt x="76" y="9"/>
                    <a:pt x="75" y="10"/>
                    <a:pt x="75" y="11"/>
                  </a:cubicBezTo>
                  <a:cubicBezTo>
                    <a:pt x="75" y="13"/>
                    <a:pt x="74" y="15"/>
                    <a:pt x="73" y="16"/>
                  </a:cubicBezTo>
                  <a:cubicBezTo>
                    <a:pt x="72" y="17"/>
                    <a:pt x="71" y="19"/>
                    <a:pt x="70" y="19"/>
                  </a:cubicBezTo>
                  <a:cubicBezTo>
                    <a:pt x="70" y="19"/>
                    <a:pt x="69" y="21"/>
                    <a:pt x="68" y="22"/>
                  </a:cubicBezTo>
                  <a:cubicBezTo>
                    <a:pt x="67" y="24"/>
                    <a:pt x="66" y="25"/>
                    <a:pt x="65" y="26"/>
                  </a:cubicBezTo>
                  <a:cubicBezTo>
                    <a:pt x="65" y="27"/>
                    <a:pt x="64" y="28"/>
                    <a:pt x="64" y="29"/>
                  </a:cubicBezTo>
                  <a:cubicBezTo>
                    <a:pt x="63" y="30"/>
                    <a:pt x="62" y="32"/>
                    <a:pt x="61" y="33"/>
                  </a:cubicBezTo>
                  <a:cubicBezTo>
                    <a:pt x="59" y="34"/>
                    <a:pt x="57" y="36"/>
                    <a:pt x="56" y="37"/>
                  </a:cubicBezTo>
                  <a:cubicBezTo>
                    <a:pt x="54" y="39"/>
                    <a:pt x="52" y="40"/>
                    <a:pt x="50" y="40"/>
                  </a:cubicBezTo>
                  <a:cubicBezTo>
                    <a:pt x="49" y="40"/>
                    <a:pt x="46" y="40"/>
                    <a:pt x="44" y="40"/>
                  </a:cubicBezTo>
                  <a:cubicBezTo>
                    <a:pt x="42" y="40"/>
                    <a:pt x="39" y="40"/>
                    <a:pt x="38" y="39"/>
                  </a:cubicBezTo>
                  <a:cubicBezTo>
                    <a:pt x="37" y="39"/>
                    <a:pt x="35" y="39"/>
                    <a:pt x="34" y="39"/>
                  </a:cubicBezTo>
                  <a:cubicBezTo>
                    <a:pt x="33" y="39"/>
                    <a:pt x="31" y="39"/>
                    <a:pt x="30" y="39"/>
                  </a:cubicBezTo>
                  <a:cubicBezTo>
                    <a:pt x="28" y="39"/>
                    <a:pt x="26" y="37"/>
                    <a:pt x="24" y="36"/>
                  </a:cubicBezTo>
                  <a:cubicBezTo>
                    <a:pt x="23" y="35"/>
                    <a:pt x="22" y="33"/>
                    <a:pt x="22" y="33"/>
                  </a:cubicBezTo>
                  <a:cubicBezTo>
                    <a:pt x="22" y="33"/>
                    <a:pt x="21" y="34"/>
                    <a:pt x="19" y="35"/>
                  </a:cubicBezTo>
                  <a:cubicBezTo>
                    <a:pt x="18" y="35"/>
                    <a:pt x="17" y="37"/>
                    <a:pt x="17" y="39"/>
                  </a:cubicBezTo>
                  <a:cubicBezTo>
                    <a:pt x="16" y="41"/>
                    <a:pt x="15" y="43"/>
                    <a:pt x="13" y="44"/>
                  </a:cubicBezTo>
                  <a:cubicBezTo>
                    <a:pt x="12" y="44"/>
                    <a:pt x="9" y="45"/>
                    <a:pt x="8" y="44"/>
                  </a:cubicBezTo>
                  <a:cubicBezTo>
                    <a:pt x="6" y="44"/>
                    <a:pt x="4" y="44"/>
                    <a:pt x="3" y="45"/>
                  </a:cubicBezTo>
                  <a:cubicBezTo>
                    <a:pt x="2" y="45"/>
                    <a:pt x="0" y="46"/>
                    <a:pt x="0" y="46"/>
                  </a:cubicBezTo>
                  <a:cubicBezTo>
                    <a:pt x="0" y="46"/>
                    <a:pt x="1" y="47"/>
                    <a:pt x="2" y="48"/>
                  </a:cubicBezTo>
                  <a:cubicBezTo>
                    <a:pt x="3" y="49"/>
                    <a:pt x="3" y="51"/>
                    <a:pt x="3" y="53"/>
                  </a:cubicBezTo>
                  <a:cubicBezTo>
                    <a:pt x="3" y="54"/>
                    <a:pt x="5" y="57"/>
                    <a:pt x="7" y="60"/>
                  </a:cubicBezTo>
                  <a:cubicBezTo>
                    <a:pt x="9" y="62"/>
                    <a:pt x="11" y="64"/>
                    <a:pt x="12" y="65"/>
                  </a:cubicBezTo>
                  <a:cubicBezTo>
                    <a:pt x="14" y="66"/>
                    <a:pt x="14" y="68"/>
                    <a:pt x="13" y="68"/>
                  </a:cubicBezTo>
                  <a:cubicBezTo>
                    <a:pt x="12" y="69"/>
                    <a:pt x="11" y="70"/>
                    <a:pt x="10" y="70"/>
                  </a:cubicBezTo>
                  <a:cubicBezTo>
                    <a:pt x="10" y="70"/>
                    <a:pt x="9" y="70"/>
                    <a:pt x="9" y="71"/>
                  </a:cubicBezTo>
                  <a:cubicBezTo>
                    <a:pt x="8" y="71"/>
                    <a:pt x="8" y="72"/>
                    <a:pt x="9" y="73"/>
                  </a:cubicBezTo>
                  <a:cubicBezTo>
                    <a:pt x="9" y="73"/>
                    <a:pt x="10" y="76"/>
                    <a:pt x="11" y="78"/>
                  </a:cubicBezTo>
                  <a:cubicBezTo>
                    <a:pt x="11" y="80"/>
                    <a:pt x="12" y="82"/>
                    <a:pt x="12" y="82"/>
                  </a:cubicBezTo>
                  <a:cubicBezTo>
                    <a:pt x="12" y="81"/>
                    <a:pt x="13" y="81"/>
                    <a:pt x="13" y="80"/>
                  </a:cubicBezTo>
                  <a:cubicBezTo>
                    <a:pt x="14" y="79"/>
                    <a:pt x="17" y="77"/>
                    <a:pt x="20" y="75"/>
                  </a:cubicBezTo>
                  <a:cubicBezTo>
                    <a:pt x="23" y="73"/>
                    <a:pt x="27" y="70"/>
                    <a:pt x="30" y="69"/>
                  </a:cubicBezTo>
                  <a:cubicBezTo>
                    <a:pt x="33" y="68"/>
                    <a:pt x="36" y="66"/>
                    <a:pt x="38" y="65"/>
                  </a:cubicBezTo>
                  <a:cubicBezTo>
                    <a:pt x="39" y="64"/>
                    <a:pt x="41" y="63"/>
                    <a:pt x="42" y="63"/>
                  </a:cubicBezTo>
                  <a:cubicBezTo>
                    <a:pt x="43" y="63"/>
                    <a:pt x="45" y="63"/>
                    <a:pt x="46" y="62"/>
                  </a:cubicBezTo>
                  <a:cubicBezTo>
                    <a:pt x="47" y="61"/>
                    <a:pt x="50" y="61"/>
                    <a:pt x="52" y="61"/>
                  </a:cubicBezTo>
                  <a:cubicBezTo>
                    <a:pt x="54" y="61"/>
                    <a:pt x="57" y="62"/>
                    <a:pt x="58" y="63"/>
                  </a:cubicBezTo>
                  <a:cubicBezTo>
                    <a:pt x="59" y="64"/>
                    <a:pt x="63" y="65"/>
                    <a:pt x="66" y="64"/>
                  </a:cubicBezTo>
                  <a:cubicBezTo>
                    <a:pt x="69" y="64"/>
                    <a:pt x="73" y="65"/>
                    <a:pt x="74" y="67"/>
                  </a:cubicBezTo>
                  <a:cubicBezTo>
                    <a:pt x="75" y="69"/>
                    <a:pt x="77" y="72"/>
                    <a:pt x="79" y="73"/>
                  </a:cubicBezTo>
                  <a:cubicBezTo>
                    <a:pt x="80" y="74"/>
                    <a:pt x="83" y="75"/>
                    <a:pt x="84" y="75"/>
                  </a:cubicBezTo>
                  <a:cubicBezTo>
                    <a:pt x="85" y="75"/>
                    <a:pt x="87" y="76"/>
                    <a:pt x="89" y="76"/>
                  </a:cubicBezTo>
                  <a:cubicBezTo>
                    <a:pt x="91" y="76"/>
                    <a:pt x="93" y="76"/>
                    <a:pt x="94" y="75"/>
                  </a:cubicBezTo>
                  <a:cubicBezTo>
                    <a:pt x="95" y="74"/>
                    <a:pt x="97" y="74"/>
                    <a:pt x="99" y="74"/>
                  </a:cubicBezTo>
                  <a:cubicBezTo>
                    <a:pt x="101" y="75"/>
                    <a:pt x="104" y="75"/>
                    <a:pt x="106" y="75"/>
                  </a:cubicBezTo>
                  <a:cubicBezTo>
                    <a:pt x="108" y="75"/>
                    <a:pt x="111" y="75"/>
                    <a:pt x="113" y="76"/>
                  </a:cubicBezTo>
                  <a:cubicBezTo>
                    <a:pt x="115" y="76"/>
                    <a:pt x="117" y="76"/>
                    <a:pt x="118" y="74"/>
                  </a:cubicBezTo>
                  <a:cubicBezTo>
                    <a:pt x="119" y="73"/>
                    <a:pt x="121" y="72"/>
                    <a:pt x="123" y="71"/>
                  </a:cubicBezTo>
                  <a:cubicBezTo>
                    <a:pt x="125" y="71"/>
                    <a:pt x="126" y="68"/>
                    <a:pt x="127" y="66"/>
                  </a:cubicBezTo>
                  <a:cubicBezTo>
                    <a:pt x="127" y="64"/>
                    <a:pt x="127" y="61"/>
                    <a:pt x="125" y="60"/>
                  </a:cubicBezTo>
                  <a:cubicBezTo>
                    <a:pt x="124" y="59"/>
                    <a:pt x="122" y="57"/>
                    <a:pt x="121" y="55"/>
                  </a:cubicBezTo>
                  <a:cubicBezTo>
                    <a:pt x="120" y="53"/>
                    <a:pt x="120" y="49"/>
                    <a:pt x="120" y="47"/>
                  </a:cubicBezTo>
                  <a:cubicBezTo>
                    <a:pt x="120" y="45"/>
                    <a:pt x="121" y="42"/>
                    <a:pt x="122" y="40"/>
                  </a:cubicBezTo>
                  <a:cubicBezTo>
                    <a:pt x="123" y="38"/>
                    <a:pt x="125" y="36"/>
                    <a:pt x="126" y="35"/>
                  </a:cubicBezTo>
                  <a:cubicBezTo>
                    <a:pt x="127" y="34"/>
                    <a:pt x="129" y="32"/>
                    <a:pt x="129" y="30"/>
                  </a:cubicBezTo>
                  <a:cubicBezTo>
                    <a:pt x="130" y="30"/>
                    <a:pt x="130" y="29"/>
                    <a:pt x="130" y="29"/>
                  </a:cubicBezTo>
                  <a:cubicBezTo>
                    <a:pt x="130" y="29"/>
                    <a:pt x="129" y="28"/>
                    <a:pt x="128" y="26"/>
                  </a:cubicBezTo>
                  <a:cubicBezTo>
                    <a:pt x="128" y="25"/>
                    <a:pt x="127" y="22"/>
                    <a:pt x="128" y="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5" name="Freeform 280"/>
            <p:cNvSpPr>
              <a:spLocks/>
            </p:cNvSpPr>
            <p:nvPr/>
          </p:nvSpPr>
          <p:spPr bwMode="gray">
            <a:xfrm>
              <a:off x="5191162" y="1671701"/>
              <a:ext cx="52548" cy="39393"/>
            </a:xfrm>
            <a:custGeom>
              <a:avLst/>
              <a:gdLst>
                <a:gd name="T0" fmla="*/ 30 w 24"/>
                <a:gd name="T1" fmla="*/ 29 h 18"/>
                <a:gd name="T2" fmla="*/ 33 w 24"/>
                <a:gd name="T3" fmla="*/ 19 h 18"/>
                <a:gd name="T4" fmla="*/ 38 w 24"/>
                <a:gd name="T5" fmla="*/ 11 h 18"/>
                <a:gd name="T6" fmla="*/ 33 w 24"/>
                <a:gd name="T7" fmla="*/ 0 h 18"/>
                <a:gd name="T8" fmla="*/ 27 w 24"/>
                <a:gd name="T9" fmla="*/ 0 h 18"/>
                <a:gd name="T10" fmla="*/ 14 w 24"/>
                <a:gd name="T11" fmla="*/ 0 h 18"/>
                <a:gd name="T12" fmla="*/ 11 w 24"/>
                <a:gd name="T13" fmla="*/ 8 h 18"/>
                <a:gd name="T14" fmla="*/ 11 w 24"/>
                <a:gd name="T15" fmla="*/ 15 h 18"/>
                <a:gd name="T16" fmla="*/ 0 w 24"/>
                <a:gd name="T17" fmla="*/ 23 h 18"/>
                <a:gd name="T18" fmla="*/ 21 w 24"/>
                <a:gd name="T19" fmla="*/ 29 h 18"/>
                <a:gd name="T20" fmla="*/ 30 w 24"/>
                <a:gd name="T21" fmla="*/ 29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18"/>
                <a:gd name="T35" fmla="*/ 24 w 24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18">
                  <a:moveTo>
                    <a:pt x="19" y="18"/>
                  </a:moveTo>
                  <a:lnTo>
                    <a:pt x="21" y="12"/>
                  </a:lnTo>
                  <a:lnTo>
                    <a:pt x="24" y="7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7" y="5"/>
                  </a:lnTo>
                  <a:lnTo>
                    <a:pt x="7" y="9"/>
                  </a:lnTo>
                  <a:lnTo>
                    <a:pt x="0" y="14"/>
                  </a:lnTo>
                  <a:lnTo>
                    <a:pt x="13" y="18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6" name="Freeform 286"/>
            <p:cNvSpPr>
              <a:spLocks/>
            </p:cNvSpPr>
            <p:nvPr/>
          </p:nvSpPr>
          <p:spPr bwMode="gray">
            <a:xfrm>
              <a:off x="6010036" y="1566654"/>
              <a:ext cx="17516" cy="19697"/>
            </a:xfrm>
            <a:custGeom>
              <a:avLst/>
              <a:gdLst>
                <a:gd name="T0" fmla="*/ 10 w 4"/>
                <a:gd name="T1" fmla="*/ 10 h 4"/>
                <a:gd name="T2" fmla="*/ 10 w 4"/>
                <a:gd name="T3" fmla="*/ 4 h 4"/>
                <a:gd name="T4" fmla="*/ 3 w 4"/>
                <a:gd name="T5" fmla="*/ 4 h 4"/>
                <a:gd name="T6" fmla="*/ 0 w 4"/>
                <a:gd name="T7" fmla="*/ 10 h 4"/>
                <a:gd name="T8" fmla="*/ 10 w 4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3"/>
                  </a:moveTo>
                  <a:cubicBezTo>
                    <a:pt x="3" y="3"/>
                    <a:pt x="4" y="2"/>
                    <a:pt x="3" y="1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2" y="4"/>
                    <a:pt x="3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7" name="Freeform 290"/>
            <p:cNvSpPr>
              <a:spLocks/>
            </p:cNvSpPr>
            <p:nvPr/>
          </p:nvSpPr>
          <p:spPr bwMode="gray">
            <a:xfrm>
              <a:off x="5114530" y="3269288"/>
              <a:ext cx="952434" cy="873203"/>
            </a:xfrm>
            <a:custGeom>
              <a:avLst/>
              <a:gdLst>
                <a:gd name="T0" fmla="*/ 656 w 206"/>
                <a:gd name="T1" fmla="*/ 122 h 175"/>
                <a:gd name="T2" fmla="*/ 626 w 206"/>
                <a:gd name="T3" fmla="*/ 86 h 175"/>
                <a:gd name="T4" fmla="*/ 595 w 206"/>
                <a:gd name="T5" fmla="*/ 50 h 175"/>
                <a:gd name="T6" fmla="*/ 606 w 206"/>
                <a:gd name="T7" fmla="*/ 14 h 175"/>
                <a:gd name="T8" fmla="*/ 579 w 206"/>
                <a:gd name="T9" fmla="*/ 18 h 175"/>
                <a:gd name="T10" fmla="*/ 545 w 206"/>
                <a:gd name="T11" fmla="*/ 72 h 175"/>
                <a:gd name="T12" fmla="*/ 508 w 206"/>
                <a:gd name="T13" fmla="*/ 79 h 175"/>
                <a:gd name="T14" fmla="*/ 470 w 206"/>
                <a:gd name="T15" fmla="*/ 75 h 175"/>
                <a:gd name="T16" fmla="*/ 436 w 206"/>
                <a:gd name="T17" fmla="*/ 79 h 175"/>
                <a:gd name="T18" fmla="*/ 406 w 206"/>
                <a:gd name="T19" fmla="*/ 97 h 175"/>
                <a:gd name="T20" fmla="*/ 376 w 206"/>
                <a:gd name="T21" fmla="*/ 118 h 175"/>
                <a:gd name="T22" fmla="*/ 352 w 206"/>
                <a:gd name="T23" fmla="*/ 158 h 175"/>
                <a:gd name="T24" fmla="*/ 372 w 206"/>
                <a:gd name="T25" fmla="*/ 179 h 175"/>
                <a:gd name="T26" fmla="*/ 365 w 206"/>
                <a:gd name="T27" fmla="*/ 215 h 175"/>
                <a:gd name="T28" fmla="*/ 379 w 206"/>
                <a:gd name="T29" fmla="*/ 258 h 175"/>
                <a:gd name="T30" fmla="*/ 392 w 206"/>
                <a:gd name="T31" fmla="*/ 305 h 175"/>
                <a:gd name="T32" fmla="*/ 352 w 206"/>
                <a:gd name="T33" fmla="*/ 408 h 175"/>
                <a:gd name="T34" fmla="*/ 298 w 206"/>
                <a:gd name="T35" fmla="*/ 487 h 175"/>
                <a:gd name="T36" fmla="*/ 267 w 206"/>
                <a:gd name="T37" fmla="*/ 530 h 175"/>
                <a:gd name="T38" fmla="*/ 237 w 206"/>
                <a:gd name="T39" fmla="*/ 555 h 175"/>
                <a:gd name="T40" fmla="*/ 217 w 206"/>
                <a:gd name="T41" fmla="*/ 537 h 175"/>
                <a:gd name="T42" fmla="*/ 196 w 206"/>
                <a:gd name="T43" fmla="*/ 520 h 175"/>
                <a:gd name="T44" fmla="*/ 149 w 206"/>
                <a:gd name="T45" fmla="*/ 494 h 175"/>
                <a:gd name="T46" fmla="*/ 91 w 206"/>
                <a:gd name="T47" fmla="*/ 466 h 175"/>
                <a:gd name="T48" fmla="*/ 51 w 206"/>
                <a:gd name="T49" fmla="*/ 434 h 175"/>
                <a:gd name="T50" fmla="*/ 17 w 206"/>
                <a:gd name="T51" fmla="*/ 462 h 175"/>
                <a:gd name="T52" fmla="*/ 3 w 206"/>
                <a:gd name="T53" fmla="*/ 484 h 175"/>
                <a:gd name="T54" fmla="*/ 10 w 206"/>
                <a:gd name="T55" fmla="*/ 530 h 175"/>
                <a:gd name="T56" fmla="*/ 61 w 206"/>
                <a:gd name="T57" fmla="*/ 545 h 175"/>
                <a:gd name="T58" fmla="*/ 135 w 206"/>
                <a:gd name="T59" fmla="*/ 555 h 175"/>
                <a:gd name="T60" fmla="*/ 176 w 206"/>
                <a:gd name="T61" fmla="*/ 606 h 175"/>
                <a:gd name="T62" fmla="*/ 274 w 206"/>
                <a:gd name="T63" fmla="*/ 613 h 175"/>
                <a:gd name="T64" fmla="*/ 369 w 206"/>
                <a:gd name="T65" fmla="*/ 591 h 175"/>
                <a:gd name="T66" fmla="*/ 423 w 206"/>
                <a:gd name="T67" fmla="*/ 595 h 175"/>
                <a:gd name="T68" fmla="*/ 450 w 206"/>
                <a:gd name="T69" fmla="*/ 563 h 175"/>
                <a:gd name="T70" fmla="*/ 430 w 206"/>
                <a:gd name="T71" fmla="*/ 545 h 175"/>
                <a:gd name="T72" fmla="*/ 436 w 206"/>
                <a:gd name="T73" fmla="*/ 516 h 175"/>
                <a:gd name="T74" fmla="*/ 440 w 206"/>
                <a:gd name="T75" fmla="*/ 487 h 175"/>
                <a:gd name="T76" fmla="*/ 474 w 206"/>
                <a:gd name="T77" fmla="*/ 480 h 175"/>
                <a:gd name="T78" fmla="*/ 518 w 206"/>
                <a:gd name="T79" fmla="*/ 459 h 175"/>
                <a:gd name="T80" fmla="*/ 562 w 206"/>
                <a:gd name="T81" fmla="*/ 405 h 175"/>
                <a:gd name="T82" fmla="*/ 599 w 206"/>
                <a:gd name="T83" fmla="*/ 373 h 175"/>
                <a:gd name="T84" fmla="*/ 639 w 206"/>
                <a:gd name="T85" fmla="*/ 312 h 175"/>
                <a:gd name="T86" fmla="*/ 619 w 206"/>
                <a:gd name="T87" fmla="*/ 258 h 175"/>
                <a:gd name="T88" fmla="*/ 660 w 206"/>
                <a:gd name="T89" fmla="*/ 201 h 175"/>
                <a:gd name="T90" fmla="*/ 697 w 206"/>
                <a:gd name="T91" fmla="*/ 165 h 1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6"/>
                <a:gd name="T139" fmla="*/ 0 h 175"/>
                <a:gd name="T140" fmla="*/ 206 w 206"/>
                <a:gd name="T141" fmla="*/ 175 h 1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6" h="175">
                  <a:moveTo>
                    <a:pt x="202" y="37"/>
                  </a:moveTo>
                  <a:cubicBezTo>
                    <a:pt x="200" y="37"/>
                    <a:pt x="198" y="36"/>
                    <a:pt x="197" y="35"/>
                  </a:cubicBezTo>
                  <a:cubicBezTo>
                    <a:pt x="196" y="34"/>
                    <a:pt x="195" y="33"/>
                    <a:pt x="194" y="34"/>
                  </a:cubicBezTo>
                  <a:cubicBezTo>
                    <a:pt x="193" y="34"/>
                    <a:pt x="191" y="33"/>
                    <a:pt x="190" y="33"/>
                  </a:cubicBezTo>
                  <a:cubicBezTo>
                    <a:pt x="189" y="32"/>
                    <a:pt x="187" y="30"/>
                    <a:pt x="187" y="28"/>
                  </a:cubicBezTo>
                  <a:cubicBezTo>
                    <a:pt x="187" y="26"/>
                    <a:pt x="186" y="24"/>
                    <a:pt x="185" y="24"/>
                  </a:cubicBezTo>
                  <a:cubicBezTo>
                    <a:pt x="184" y="24"/>
                    <a:pt x="183" y="23"/>
                    <a:pt x="183" y="21"/>
                  </a:cubicBezTo>
                  <a:cubicBezTo>
                    <a:pt x="182" y="19"/>
                    <a:pt x="180" y="17"/>
                    <a:pt x="179" y="16"/>
                  </a:cubicBezTo>
                  <a:cubicBezTo>
                    <a:pt x="177" y="16"/>
                    <a:pt x="176" y="14"/>
                    <a:pt x="176" y="14"/>
                  </a:cubicBezTo>
                  <a:cubicBezTo>
                    <a:pt x="176" y="13"/>
                    <a:pt x="177" y="11"/>
                    <a:pt x="177" y="10"/>
                  </a:cubicBezTo>
                  <a:cubicBezTo>
                    <a:pt x="177" y="9"/>
                    <a:pt x="177" y="8"/>
                    <a:pt x="177" y="8"/>
                  </a:cubicBezTo>
                  <a:cubicBezTo>
                    <a:pt x="177" y="8"/>
                    <a:pt x="178" y="6"/>
                    <a:pt x="179" y="4"/>
                  </a:cubicBezTo>
                  <a:cubicBezTo>
                    <a:pt x="180" y="3"/>
                    <a:pt x="180" y="1"/>
                    <a:pt x="179" y="1"/>
                  </a:cubicBezTo>
                  <a:cubicBezTo>
                    <a:pt x="178" y="0"/>
                    <a:pt x="176" y="1"/>
                    <a:pt x="175" y="2"/>
                  </a:cubicBezTo>
                  <a:cubicBezTo>
                    <a:pt x="174" y="3"/>
                    <a:pt x="172" y="5"/>
                    <a:pt x="171" y="5"/>
                  </a:cubicBezTo>
                  <a:cubicBezTo>
                    <a:pt x="170" y="6"/>
                    <a:pt x="169" y="8"/>
                    <a:pt x="169" y="11"/>
                  </a:cubicBezTo>
                  <a:cubicBezTo>
                    <a:pt x="169" y="13"/>
                    <a:pt x="167" y="16"/>
                    <a:pt x="165" y="16"/>
                  </a:cubicBezTo>
                  <a:cubicBezTo>
                    <a:pt x="163" y="17"/>
                    <a:pt x="162" y="18"/>
                    <a:pt x="161" y="20"/>
                  </a:cubicBezTo>
                  <a:cubicBezTo>
                    <a:pt x="161" y="21"/>
                    <a:pt x="159" y="21"/>
                    <a:pt x="158" y="21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2" y="21"/>
                    <a:pt x="150" y="22"/>
                  </a:cubicBezTo>
                  <a:cubicBezTo>
                    <a:pt x="147" y="22"/>
                    <a:pt x="145" y="21"/>
                    <a:pt x="145" y="20"/>
                  </a:cubicBezTo>
                  <a:cubicBezTo>
                    <a:pt x="145" y="19"/>
                    <a:pt x="144" y="19"/>
                    <a:pt x="143" y="20"/>
                  </a:cubicBezTo>
                  <a:cubicBezTo>
                    <a:pt x="142" y="20"/>
                    <a:pt x="140" y="21"/>
                    <a:pt x="139" y="21"/>
                  </a:cubicBezTo>
                  <a:cubicBezTo>
                    <a:pt x="138" y="20"/>
                    <a:pt x="136" y="20"/>
                    <a:pt x="135" y="20"/>
                  </a:cubicBezTo>
                  <a:cubicBezTo>
                    <a:pt x="134" y="20"/>
                    <a:pt x="132" y="20"/>
                    <a:pt x="131" y="19"/>
                  </a:cubicBezTo>
                  <a:cubicBezTo>
                    <a:pt x="130" y="18"/>
                    <a:pt x="129" y="20"/>
                    <a:pt x="129" y="22"/>
                  </a:cubicBezTo>
                  <a:cubicBezTo>
                    <a:pt x="128" y="24"/>
                    <a:pt x="127" y="26"/>
                    <a:pt x="126" y="26"/>
                  </a:cubicBezTo>
                  <a:cubicBezTo>
                    <a:pt x="124" y="26"/>
                    <a:pt x="123" y="26"/>
                    <a:pt x="122" y="27"/>
                  </a:cubicBezTo>
                  <a:cubicBezTo>
                    <a:pt x="122" y="27"/>
                    <a:pt x="121" y="27"/>
                    <a:pt x="120" y="27"/>
                  </a:cubicBezTo>
                  <a:cubicBezTo>
                    <a:pt x="119" y="26"/>
                    <a:pt x="118" y="26"/>
                    <a:pt x="116" y="26"/>
                  </a:cubicBezTo>
                  <a:cubicBezTo>
                    <a:pt x="114" y="26"/>
                    <a:pt x="113" y="27"/>
                    <a:pt x="113" y="29"/>
                  </a:cubicBezTo>
                  <a:cubicBezTo>
                    <a:pt x="113" y="31"/>
                    <a:pt x="112" y="33"/>
                    <a:pt x="111" y="33"/>
                  </a:cubicBezTo>
                  <a:cubicBezTo>
                    <a:pt x="109" y="33"/>
                    <a:pt x="107" y="35"/>
                    <a:pt x="105" y="36"/>
                  </a:cubicBezTo>
                  <a:cubicBezTo>
                    <a:pt x="103" y="38"/>
                    <a:pt x="102" y="40"/>
                    <a:pt x="102" y="41"/>
                  </a:cubicBezTo>
                  <a:cubicBezTo>
                    <a:pt x="103" y="43"/>
                    <a:pt x="103" y="44"/>
                    <a:pt x="104" y="44"/>
                  </a:cubicBezTo>
                  <a:cubicBezTo>
                    <a:pt x="105" y="45"/>
                    <a:pt x="106" y="45"/>
                    <a:pt x="107" y="45"/>
                  </a:cubicBezTo>
                  <a:cubicBezTo>
                    <a:pt x="107" y="46"/>
                    <a:pt x="109" y="46"/>
                    <a:pt x="110" y="47"/>
                  </a:cubicBezTo>
                  <a:cubicBezTo>
                    <a:pt x="111" y="47"/>
                    <a:pt x="111" y="49"/>
                    <a:pt x="110" y="50"/>
                  </a:cubicBezTo>
                  <a:cubicBezTo>
                    <a:pt x="109" y="51"/>
                    <a:pt x="108" y="52"/>
                    <a:pt x="108" y="53"/>
                  </a:cubicBezTo>
                  <a:cubicBezTo>
                    <a:pt x="108" y="54"/>
                    <a:pt x="107" y="56"/>
                    <a:pt x="107" y="57"/>
                  </a:cubicBezTo>
                  <a:cubicBezTo>
                    <a:pt x="107" y="58"/>
                    <a:pt x="108" y="59"/>
                    <a:pt x="108" y="60"/>
                  </a:cubicBezTo>
                  <a:cubicBezTo>
                    <a:pt x="108" y="61"/>
                    <a:pt x="109" y="62"/>
                    <a:pt x="110" y="63"/>
                  </a:cubicBezTo>
                  <a:cubicBezTo>
                    <a:pt x="111" y="64"/>
                    <a:pt x="111" y="66"/>
                    <a:pt x="111" y="68"/>
                  </a:cubicBezTo>
                  <a:cubicBezTo>
                    <a:pt x="111" y="69"/>
                    <a:pt x="112" y="71"/>
                    <a:pt x="112" y="72"/>
                  </a:cubicBezTo>
                  <a:cubicBezTo>
                    <a:pt x="112" y="73"/>
                    <a:pt x="112" y="73"/>
                    <a:pt x="112" y="74"/>
                  </a:cubicBezTo>
                  <a:cubicBezTo>
                    <a:pt x="113" y="75"/>
                    <a:pt x="114" y="76"/>
                    <a:pt x="115" y="77"/>
                  </a:cubicBezTo>
                  <a:cubicBezTo>
                    <a:pt x="116" y="77"/>
                    <a:pt x="117" y="81"/>
                    <a:pt x="116" y="85"/>
                  </a:cubicBezTo>
                  <a:cubicBezTo>
                    <a:pt x="115" y="89"/>
                    <a:pt x="114" y="96"/>
                    <a:pt x="113" y="99"/>
                  </a:cubicBezTo>
                  <a:cubicBezTo>
                    <a:pt x="113" y="103"/>
                    <a:pt x="111" y="107"/>
                    <a:pt x="110" y="108"/>
                  </a:cubicBezTo>
                  <a:cubicBezTo>
                    <a:pt x="109" y="109"/>
                    <a:pt x="106" y="112"/>
                    <a:pt x="104" y="114"/>
                  </a:cubicBezTo>
                  <a:cubicBezTo>
                    <a:pt x="102" y="116"/>
                    <a:pt x="99" y="119"/>
                    <a:pt x="97" y="121"/>
                  </a:cubicBezTo>
                  <a:cubicBezTo>
                    <a:pt x="95" y="123"/>
                    <a:pt x="93" y="126"/>
                    <a:pt x="92" y="129"/>
                  </a:cubicBezTo>
                  <a:cubicBezTo>
                    <a:pt x="91" y="131"/>
                    <a:pt x="89" y="134"/>
                    <a:pt x="88" y="136"/>
                  </a:cubicBezTo>
                  <a:cubicBezTo>
                    <a:pt x="86" y="138"/>
                    <a:pt x="84" y="140"/>
                    <a:pt x="82" y="142"/>
                  </a:cubicBezTo>
                  <a:cubicBezTo>
                    <a:pt x="80" y="143"/>
                    <a:pt x="79" y="146"/>
                    <a:pt x="79" y="147"/>
                  </a:cubicBezTo>
                  <a:cubicBezTo>
                    <a:pt x="79" y="147"/>
                    <a:pt x="79" y="148"/>
                    <a:pt x="79" y="148"/>
                  </a:cubicBezTo>
                  <a:cubicBezTo>
                    <a:pt x="79" y="149"/>
                    <a:pt x="78" y="151"/>
                    <a:pt x="77" y="151"/>
                  </a:cubicBezTo>
                  <a:cubicBezTo>
                    <a:pt x="77" y="152"/>
                    <a:pt x="75" y="153"/>
                    <a:pt x="73" y="154"/>
                  </a:cubicBezTo>
                  <a:cubicBezTo>
                    <a:pt x="72" y="155"/>
                    <a:pt x="71" y="155"/>
                    <a:pt x="70" y="155"/>
                  </a:cubicBezTo>
                  <a:cubicBezTo>
                    <a:pt x="70" y="155"/>
                    <a:pt x="69" y="155"/>
                    <a:pt x="69" y="154"/>
                  </a:cubicBezTo>
                  <a:cubicBezTo>
                    <a:pt x="68" y="153"/>
                    <a:pt x="68" y="152"/>
                    <a:pt x="67" y="151"/>
                  </a:cubicBezTo>
                  <a:cubicBezTo>
                    <a:pt x="66" y="150"/>
                    <a:pt x="65" y="150"/>
                    <a:pt x="64" y="150"/>
                  </a:cubicBezTo>
                  <a:cubicBezTo>
                    <a:pt x="63" y="151"/>
                    <a:pt x="61" y="151"/>
                    <a:pt x="61" y="151"/>
                  </a:cubicBezTo>
                  <a:cubicBezTo>
                    <a:pt x="60" y="151"/>
                    <a:pt x="59" y="150"/>
                    <a:pt x="59" y="149"/>
                  </a:cubicBezTo>
                  <a:cubicBezTo>
                    <a:pt x="59" y="148"/>
                    <a:pt x="59" y="146"/>
                    <a:pt x="58" y="145"/>
                  </a:cubicBezTo>
                  <a:cubicBezTo>
                    <a:pt x="58" y="145"/>
                    <a:pt x="56" y="144"/>
                    <a:pt x="55" y="143"/>
                  </a:cubicBezTo>
                  <a:cubicBezTo>
                    <a:pt x="54" y="142"/>
                    <a:pt x="51" y="141"/>
                    <a:pt x="50" y="140"/>
                  </a:cubicBezTo>
                  <a:cubicBezTo>
                    <a:pt x="48" y="139"/>
                    <a:pt x="46" y="138"/>
                    <a:pt x="44" y="138"/>
                  </a:cubicBezTo>
                  <a:cubicBezTo>
                    <a:pt x="42" y="139"/>
                    <a:pt x="40" y="138"/>
                    <a:pt x="40" y="138"/>
                  </a:cubicBezTo>
                  <a:cubicBezTo>
                    <a:pt x="40" y="137"/>
                    <a:pt x="37" y="135"/>
                    <a:pt x="34" y="134"/>
                  </a:cubicBezTo>
                  <a:cubicBezTo>
                    <a:pt x="32" y="132"/>
                    <a:pt x="28" y="130"/>
                    <a:pt x="27" y="130"/>
                  </a:cubicBezTo>
                  <a:cubicBezTo>
                    <a:pt x="25" y="130"/>
                    <a:pt x="23" y="128"/>
                    <a:pt x="21" y="127"/>
                  </a:cubicBezTo>
                  <a:cubicBezTo>
                    <a:pt x="20" y="126"/>
                    <a:pt x="19" y="124"/>
                    <a:pt x="18" y="123"/>
                  </a:cubicBezTo>
                  <a:cubicBezTo>
                    <a:pt x="18" y="122"/>
                    <a:pt x="16" y="121"/>
                    <a:pt x="15" y="121"/>
                  </a:cubicBezTo>
                  <a:cubicBezTo>
                    <a:pt x="13" y="122"/>
                    <a:pt x="12" y="122"/>
                    <a:pt x="12" y="123"/>
                  </a:cubicBezTo>
                  <a:cubicBezTo>
                    <a:pt x="12" y="123"/>
                    <a:pt x="11" y="125"/>
                    <a:pt x="9" y="126"/>
                  </a:cubicBezTo>
                  <a:cubicBezTo>
                    <a:pt x="8" y="126"/>
                    <a:pt x="6" y="128"/>
                    <a:pt x="5" y="129"/>
                  </a:cubicBezTo>
                  <a:cubicBezTo>
                    <a:pt x="4" y="130"/>
                    <a:pt x="4" y="131"/>
                    <a:pt x="4" y="131"/>
                  </a:cubicBezTo>
                  <a:cubicBezTo>
                    <a:pt x="4" y="131"/>
                    <a:pt x="3" y="131"/>
                    <a:pt x="2" y="132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2" y="136"/>
                    <a:pt x="2" y="138"/>
                    <a:pt x="1" y="139"/>
                  </a:cubicBezTo>
                  <a:cubicBezTo>
                    <a:pt x="0" y="141"/>
                    <a:pt x="1" y="144"/>
                    <a:pt x="1" y="145"/>
                  </a:cubicBezTo>
                  <a:cubicBezTo>
                    <a:pt x="2" y="147"/>
                    <a:pt x="3" y="148"/>
                    <a:pt x="3" y="148"/>
                  </a:cubicBezTo>
                  <a:cubicBezTo>
                    <a:pt x="4" y="147"/>
                    <a:pt x="5" y="147"/>
                    <a:pt x="7" y="148"/>
                  </a:cubicBezTo>
                  <a:cubicBezTo>
                    <a:pt x="9" y="149"/>
                    <a:pt x="11" y="150"/>
                    <a:pt x="13" y="150"/>
                  </a:cubicBezTo>
                  <a:cubicBezTo>
                    <a:pt x="14" y="150"/>
                    <a:pt x="16" y="151"/>
                    <a:pt x="18" y="152"/>
                  </a:cubicBezTo>
                  <a:cubicBezTo>
                    <a:pt x="19" y="153"/>
                    <a:pt x="22" y="153"/>
                    <a:pt x="24" y="152"/>
                  </a:cubicBezTo>
                  <a:cubicBezTo>
                    <a:pt x="25" y="152"/>
                    <a:pt x="29" y="152"/>
                    <a:pt x="32" y="153"/>
                  </a:cubicBezTo>
                  <a:cubicBezTo>
                    <a:pt x="34" y="154"/>
                    <a:pt x="38" y="155"/>
                    <a:pt x="40" y="155"/>
                  </a:cubicBezTo>
                  <a:cubicBezTo>
                    <a:pt x="42" y="155"/>
                    <a:pt x="44" y="155"/>
                    <a:pt x="45" y="155"/>
                  </a:cubicBezTo>
                  <a:cubicBezTo>
                    <a:pt x="46" y="155"/>
                    <a:pt x="47" y="158"/>
                    <a:pt x="48" y="161"/>
                  </a:cubicBezTo>
                  <a:cubicBezTo>
                    <a:pt x="49" y="163"/>
                    <a:pt x="51" y="167"/>
                    <a:pt x="52" y="169"/>
                  </a:cubicBezTo>
                  <a:cubicBezTo>
                    <a:pt x="53" y="171"/>
                    <a:pt x="57" y="173"/>
                    <a:pt x="61" y="174"/>
                  </a:cubicBezTo>
                  <a:cubicBezTo>
                    <a:pt x="65" y="175"/>
                    <a:pt x="70" y="175"/>
                    <a:pt x="72" y="175"/>
                  </a:cubicBezTo>
                  <a:cubicBezTo>
                    <a:pt x="73" y="175"/>
                    <a:pt x="77" y="173"/>
                    <a:pt x="81" y="171"/>
                  </a:cubicBezTo>
                  <a:cubicBezTo>
                    <a:pt x="85" y="169"/>
                    <a:pt x="90" y="167"/>
                    <a:pt x="93" y="166"/>
                  </a:cubicBezTo>
                  <a:cubicBezTo>
                    <a:pt x="97" y="166"/>
                    <a:pt x="101" y="165"/>
                    <a:pt x="103" y="165"/>
                  </a:cubicBezTo>
                  <a:cubicBezTo>
                    <a:pt x="105" y="165"/>
                    <a:pt x="108" y="165"/>
                    <a:pt x="109" y="165"/>
                  </a:cubicBezTo>
                  <a:cubicBezTo>
                    <a:pt x="111" y="165"/>
                    <a:pt x="114" y="166"/>
                    <a:pt x="117" y="167"/>
                  </a:cubicBezTo>
                  <a:cubicBezTo>
                    <a:pt x="120" y="168"/>
                    <a:pt x="124" y="169"/>
                    <a:pt x="126" y="168"/>
                  </a:cubicBezTo>
                  <a:cubicBezTo>
                    <a:pt x="126" y="168"/>
                    <a:pt x="126" y="167"/>
                    <a:pt x="125" y="166"/>
                  </a:cubicBezTo>
                  <a:cubicBezTo>
                    <a:pt x="125" y="165"/>
                    <a:pt x="126" y="163"/>
                    <a:pt x="127" y="162"/>
                  </a:cubicBezTo>
                  <a:cubicBezTo>
                    <a:pt x="128" y="162"/>
                    <a:pt x="129" y="160"/>
                    <a:pt x="129" y="160"/>
                  </a:cubicBezTo>
                  <a:cubicBezTo>
                    <a:pt x="129" y="159"/>
                    <a:pt x="131" y="158"/>
                    <a:pt x="133" y="157"/>
                  </a:cubicBezTo>
                  <a:cubicBezTo>
                    <a:pt x="134" y="156"/>
                    <a:pt x="135" y="155"/>
                    <a:pt x="134" y="154"/>
                  </a:cubicBezTo>
                  <a:cubicBezTo>
                    <a:pt x="133" y="154"/>
                    <a:pt x="131" y="153"/>
                    <a:pt x="130" y="153"/>
                  </a:cubicBezTo>
                  <a:cubicBezTo>
                    <a:pt x="129" y="152"/>
                    <a:pt x="127" y="152"/>
                    <a:pt x="127" y="152"/>
                  </a:cubicBezTo>
                  <a:cubicBezTo>
                    <a:pt x="126" y="152"/>
                    <a:pt x="126" y="151"/>
                    <a:pt x="127" y="150"/>
                  </a:cubicBezTo>
                  <a:cubicBezTo>
                    <a:pt x="127" y="149"/>
                    <a:pt x="127" y="148"/>
                    <a:pt x="127" y="147"/>
                  </a:cubicBezTo>
                  <a:cubicBezTo>
                    <a:pt x="127" y="146"/>
                    <a:pt x="128" y="145"/>
                    <a:pt x="129" y="144"/>
                  </a:cubicBezTo>
                  <a:cubicBezTo>
                    <a:pt x="130" y="143"/>
                    <a:pt x="130" y="142"/>
                    <a:pt x="129" y="141"/>
                  </a:cubicBezTo>
                  <a:cubicBezTo>
                    <a:pt x="128" y="141"/>
                    <a:pt x="128" y="139"/>
                    <a:pt x="128" y="138"/>
                  </a:cubicBezTo>
                  <a:cubicBezTo>
                    <a:pt x="128" y="137"/>
                    <a:pt x="129" y="136"/>
                    <a:pt x="130" y="136"/>
                  </a:cubicBezTo>
                  <a:cubicBezTo>
                    <a:pt x="131" y="136"/>
                    <a:pt x="132" y="135"/>
                    <a:pt x="133" y="134"/>
                  </a:cubicBezTo>
                  <a:cubicBezTo>
                    <a:pt x="133" y="134"/>
                    <a:pt x="135" y="133"/>
                    <a:pt x="136" y="134"/>
                  </a:cubicBezTo>
                  <a:cubicBezTo>
                    <a:pt x="136" y="134"/>
                    <a:pt x="138" y="135"/>
                    <a:pt x="140" y="134"/>
                  </a:cubicBezTo>
                  <a:cubicBezTo>
                    <a:pt x="142" y="134"/>
                    <a:pt x="144" y="132"/>
                    <a:pt x="145" y="131"/>
                  </a:cubicBezTo>
                  <a:cubicBezTo>
                    <a:pt x="146" y="129"/>
                    <a:pt x="148" y="128"/>
                    <a:pt x="149" y="128"/>
                  </a:cubicBezTo>
                  <a:cubicBezTo>
                    <a:pt x="150" y="128"/>
                    <a:pt x="152" y="128"/>
                    <a:pt x="153" y="128"/>
                  </a:cubicBezTo>
                  <a:cubicBezTo>
                    <a:pt x="154" y="129"/>
                    <a:pt x="155" y="127"/>
                    <a:pt x="156" y="125"/>
                  </a:cubicBezTo>
                  <a:cubicBezTo>
                    <a:pt x="157" y="123"/>
                    <a:pt x="159" y="120"/>
                    <a:pt x="161" y="119"/>
                  </a:cubicBezTo>
                  <a:cubicBezTo>
                    <a:pt x="163" y="119"/>
                    <a:pt x="165" y="116"/>
                    <a:pt x="166" y="113"/>
                  </a:cubicBezTo>
                  <a:cubicBezTo>
                    <a:pt x="167" y="111"/>
                    <a:pt x="168" y="108"/>
                    <a:pt x="169" y="108"/>
                  </a:cubicBezTo>
                  <a:cubicBezTo>
                    <a:pt x="170" y="108"/>
                    <a:pt x="171" y="108"/>
                    <a:pt x="172" y="107"/>
                  </a:cubicBezTo>
                  <a:cubicBezTo>
                    <a:pt x="173" y="107"/>
                    <a:pt x="175" y="105"/>
                    <a:pt x="177" y="104"/>
                  </a:cubicBezTo>
                  <a:cubicBezTo>
                    <a:pt x="179" y="102"/>
                    <a:pt x="182" y="100"/>
                    <a:pt x="183" y="99"/>
                  </a:cubicBezTo>
                  <a:cubicBezTo>
                    <a:pt x="185" y="98"/>
                    <a:pt x="187" y="96"/>
                    <a:pt x="187" y="94"/>
                  </a:cubicBezTo>
                  <a:cubicBezTo>
                    <a:pt x="188" y="93"/>
                    <a:pt x="189" y="90"/>
                    <a:pt x="189" y="87"/>
                  </a:cubicBezTo>
                  <a:cubicBezTo>
                    <a:pt x="189" y="85"/>
                    <a:pt x="187" y="83"/>
                    <a:pt x="185" y="82"/>
                  </a:cubicBezTo>
                  <a:cubicBezTo>
                    <a:pt x="184" y="82"/>
                    <a:pt x="182" y="80"/>
                    <a:pt x="181" y="79"/>
                  </a:cubicBezTo>
                  <a:cubicBezTo>
                    <a:pt x="180" y="77"/>
                    <a:pt x="181" y="74"/>
                    <a:pt x="183" y="72"/>
                  </a:cubicBezTo>
                  <a:cubicBezTo>
                    <a:pt x="185" y="70"/>
                    <a:pt x="187" y="68"/>
                    <a:pt x="188" y="66"/>
                  </a:cubicBezTo>
                  <a:cubicBezTo>
                    <a:pt x="189" y="65"/>
                    <a:pt x="191" y="63"/>
                    <a:pt x="192" y="61"/>
                  </a:cubicBezTo>
                  <a:cubicBezTo>
                    <a:pt x="192" y="60"/>
                    <a:pt x="194" y="57"/>
                    <a:pt x="195" y="56"/>
                  </a:cubicBezTo>
                  <a:cubicBezTo>
                    <a:pt x="196" y="54"/>
                    <a:pt x="197" y="53"/>
                    <a:pt x="198" y="52"/>
                  </a:cubicBezTo>
                  <a:cubicBezTo>
                    <a:pt x="199" y="51"/>
                    <a:pt x="201" y="50"/>
                    <a:pt x="203" y="50"/>
                  </a:cubicBezTo>
                  <a:cubicBezTo>
                    <a:pt x="204" y="49"/>
                    <a:pt x="206" y="47"/>
                    <a:pt x="206" y="46"/>
                  </a:cubicBezTo>
                  <a:cubicBezTo>
                    <a:pt x="206" y="44"/>
                    <a:pt x="206" y="42"/>
                    <a:pt x="206" y="41"/>
                  </a:cubicBezTo>
                  <a:cubicBezTo>
                    <a:pt x="206" y="40"/>
                    <a:pt x="204" y="38"/>
                    <a:pt x="202" y="3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8" name="Freeform 293"/>
            <p:cNvSpPr>
              <a:spLocks/>
            </p:cNvSpPr>
            <p:nvPr/>
          </p:nvSpPr>
          <p:spPr bwMode="gray">
            <a:xfrm>
              <a:off x="5191162" y="1761429"/>
              <a:ext cx="2190" cy="6565"/>
            </a:xfrm>
            <a:custGeom>
              <a:avLst/>
              <a:gdLst>
                <a:gd name="T0" fmla="*/ 0 w 1"/>
                <a:gd name="T1" fmla="*/ 0 h 3"/>
                <a:gd name="T2" fmla="*/ 3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9" name="Freeform 295"/>
            <p:cNvSpPr>
              <a:spLocks/>
            </p:cNvSpPr>
            <p:nvPr/>
          </p:nvSpPr>
          <p:spPr bwMode="gray">
            <a:xfrm>
              <a:off x="5305016" y="3772638"/>
              <a:ext cx="840770" cy="183832"/>
            </a:xfrm>
            <a:custGeom>
              <a:avLst/>
              <a:gdLst>
                <a:gd name="T0" fmla="*/ 156 w 182"/>
                <a:gd name="T1" fmla="*/ 45 h 38"/>
                <a:gd name="T2" fmla="*/ 152 w 182"/>
                <a:gd name="T3" fmla="*/ 63 h 38"/>
                <a:gd name="T4" fmla="*/ 146 w 182"/>
                <a:gd name="T5" fmla="*/ 76 h 38"/>
                <a:gd name="T6" fmla="*/ 135 w 182"/>
                <a:gd name="T7" fmla="*/ 90 h 38"/>
                <a:gd name="T8" fmla="*/ 122 w 182"/>
                <a:gd name="T9" fmla="*/ 97 h 38"/>
                <a:gd name="T10" fmla="*/ 108 w 182"/>
                <a:gd name="T11" fmla="*/ 90 h 38"/>
                <a:gd name="T12" fmla="*/ 98 w 182"/>
                <a:gd name="T13" fmla="*/ 69 h 38"/>
                <a:gd name="T14" fmla="*/ 85 w 182"/>
                <a:gd name="T15" fmla="*/ 69 h 38"/>
                <a:gd name="T16" fmla="*/ 78 w 182"/>
                <a:gd name="T17" fmla="*/ 83 h 38"/>
                <a:gd name="T18" fmla="*/ 78 w 182"/>
                <a:gd name="T19" fmla="*/ 90 h 38"/>
                <a:gd name="T20" fmla="*/ 71 w 182"/>
                <a:gd name="T21" fmla="*/ 83 h 38"/>
                <a:gd name="T22" fmla="*/ 58 w 182"/>
                <a:gd name="T23" fmla="*/ 73 h 38"/>
                <a:gd name="T24" fmla="*/ 47 w 182"/>
                <a:gd name="T25" fmla="*/ 59 h 38"/>
                <a:gd name="T26" fmla="*/ 47 w 182"/>
                <a:gd name="T27" fmla="*/ 52 h 38"/>
                <a:gd name="T28" fmla="*/ 37 w 182"/>
                <a:gd name="T29" fmla="*/ 63 h 38"/>
                <a:gd name="T30" fmla="*/ 14 w 182"/>
                <a:gd name="T31" fmla="*/ 66 h 38"/>
                <a:gd name="T32" fmla="*/ 10 w 182"/>
                <a:gd name="T33" fmla="*/ 52 h 38"/>
                <a:gd name="T34" fmla="*/ 7 w 182"/>
                <a:gd name="T35" fmla="*/ 35 h 38"/>
                <a:gd name="T36" fmla="*/ 0 w 182"/>
                <a:gd name="T37" fmla="*/ 21 h 38"/>
                <a:gd name="T38" fmla="*/ 7 w 182"/>
                <a:gd name="T39" fmla="*/ 10 h 38"/>
                <a:gd name="T40" fmla="*/ 30 w 182"/>
                <a:gd name="T41" fmla="*/ 17 h 38"/>
                <a:gd name="T42" fmla="*/ 54 w 182"/>
                <a:gd name="T43" fmla="*/ 17 h 38"/>
                <a:gd name="T44" fmla="*/ 71 w 182"/>
                <a:gd name="T45" fmla="*/ 3 h 38"/>
                <a:gd name="T46" fmla="*/ 81 w 182"/>
                <a:gd name="T47" fmla="*/ 10 h 38"/>
                <a:gd name="T48" fmla="*/ 95 w 182"/>
                <a:gd name="T49" fmla="*/ 28 h 38"/>
                <a:gd name="T50" fmla="*/ 115 w 182"/>
                <a:gd name="T51" fmla="*/ 28 h 38"/>
                <a:gd name="T52" fmla="*/ 132 w 182"/>
                <a:gd name="T53" fmla="*/ 17 h 38"/>
                <a:gd name="T54" fmla="*/ 142 w 182"/>
                <a:gd name="T55" fmla="*/ 17 h 38"/>
                <a:gd name="T56" fmla="*/ 152 w 182"/>
                <a:gd name="T57" fmla="*/ 24 h 38"/>
                <a:gd name="T58" fmla="*/ 159 w 182"/>
                <a:gd name="T59" fmla="*/ 31 h 38"/>
                <a:gd name="T60" fmla="*/ 156 w 182"/>
                <a:gd name="T61" fmla="*/ 45 h 38"/>
                <a:gd name="T62" fmla="*/ 616 w 182"/>
                <a:gd name="T63" fmla="*/ 83 h 38"/>
                <a:gd name="T64" fmla="*/ 599 w 182"/>
                <a:gd name="T65" fmla="*/ 97 h 38"/>
                <a:gd name="T66" fmla="*/ 579 w 182"/>
                <a:gd name="T67" fmla="*/ 108 h 38"/>
                <a:gd name="T68" fmla="*/ 562 w 182"/>
                <a:gd name="T69" fmla="*/ 118 h 38"/>
                <a:gd name="T70" fmla="*/ 548 w 182"/>
                <a:gd name="T71" fmla="*/ 122 h 38"/>
                <a:gd name="T72" fmla="*/ 535 w 182"/>
                <a:gd name="T73" fmla="*/ 125 h 38"/>
                <a:gd name="T74" fmla="*/ 525 w 182"/>
                <a:gd name="T75" fmla="*/ 129 h 38"/>
                <a:gd name="T76" fmla="*/ 514 w 182"/>
                <a:gd name="T77" fmla="*/ 125 h 38"/>
                <a:gd name="T78" fmla="*/ 501 w 182"/>
                <a:gd name="T79" fmla="*/ 132 h 38"/>
                <a:gd name="T80" fmla="*/ 494 w 182"/>
                <a:gd name="T81" fmla="*/ 129 h 38"/>
                <a:gd name="T82" fmla="*/ 484 w 182"/>
                <a:gd name="T83" fmla="*/ 122 h 38"/>
                <a:gd name="T84" fmla="*/ 470 w 182"/>
                <a:gd name="T85" fmla="*/ 111 h 38"/>
                <a:gd name="T86" fmla="*/ 474 w 182"/>
                <a:gd name="T87" fmla="*/ 97 h 38"/>
                <a:gd name="T88" fmla="*/ 484 w 182"/>
                <a:gd name="T89" fmla="*/ 87 h 38"/>
                <a:gd name="T90" fmla="*/ 491 w 182"/>
                <a:gd name="T91" fmla="*/ 97 h 38"/>
                <a:gd name="T92" fmla="*/ 501 w 182"/>
                <a:gd name="T93" fmla="*/ 104 h 38"/>
                <a:gd name="T94" fmla="*/ 508 w 182"/>
                <a:gd name="T95" fmla="*/ 94 h 38"/>
                <a:gd name="T96" fmla="*/ 514 w 182"/>
                <a:gd name="T97" fmla="*/ 83 h 38"/>
                <a:gd name="T98" fmla="*/ 525 w 182"/>
                <a:gd name="T99" fmla="*/ 76 h 38"/>
                <a:gd name="T100" fmla="*/ 528 w 182"/>
                <a:gd name="T101" fmla="*/ 63 h 38"/>
                <a:gd name="T102" fmla="*/ 538 w 182"/>
                <a:gd name="T103" fmla="*/ 56 h 38"/>
                <a:gd name="T104" fmla="*/ 552 w 182"/>
                <a:gd name="T105" fmla="*/ 45 h 38"/>
                <a:gd name="T106" fmla="*/ 562 w 182"/>
                <a:gd name="T107" fmla="*/ 28 h 38"/>
                <a:gd name="T108" fmla="*/ 575 w 182"/>
                <a:gd name="T109" fmla="*/ 24 h 38"/>
                <a:gd name="T110" fmla="*/ 596 w 182"/>
                <a:gd name="T111" fmla="*/ 31 h 38"/>
                <a:gd name="T112" fmla="*/ 609 w 182"/>
                <a:gd name="T113" fmla="*/ 38 h 38"/>
                <a:gd name="T114" fmla="*/ 606 w 182"/>
                <a:gd name="T115" fmla="*/ 52 h 38"/>
                <a:gd name="T116" fmla="*/ 599 w 182"/>
                <a:gd name="T117" fmla="*/ 59 h 38"/>
                <a:gd name="T118" fmla="*/ 596 w 182"/>
                <a:gd name="T119" fmla="*/ 66 h 38"/>
                <a:gd name="T120" fmla="*/ 602 w 182"/>
                <a:gd name="T121" fmla="*/ 73 h 38"/>
                <a:gd name="T122" fmla="*/ 613 w 182"/>
                <a:gd name="T123" fmla="*/ 76 h 38"/>
                <a:gd name="T124" fmla="*/ 616 w 182"/>
                <a:gd name="T125" fmla="*/ 83 h 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2"/>
                <a:gd name="T190" fmla="*/ 0 h 38"/>
                <a:gd name="T191" fmla="*/ 182 w 182"/>
                <a:gd name="T192" fmla="*/ 38 h 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2" h="38">
                  <a:moveTo>
                    <a:pt x="46" y="13"/>
                  </a:moveTo>
                  <a:cubicBezTo>
                    <a:pt x="46" y="15"/>
                    <a:pt x="45" y="17"/>
                    <a:pt x="45" y="18"/>
                  </a:cubicBezTo>
                  <a:cubicBezTo>
                    <a:pt x="45" y="19"/>
                    <a:pt x="44" y="21"/>
                    <a:pt x="43" y="22"/>
                  </a:cubicBezTo>
                  <a:cubicBezTo>
                    <a:pt x="42" y="22"/>
                    <a:pt x="40" y="24"/>
                    <a:pt x="40" y="26"/>
                  </a:cubicBezTo>
                  <a:cubicBezTo>
                    <a:pt x="39" y="27"/>
                    <a:pt x="37" y="28"/>
                    <a:pt x="36" y="28"/>
                  </a:cubicBezTo>
                  <a:cubicBezTo>
                    <a:pt x="35" y="28"/>
                    <a:pt x="33" y="27"/>
                    <a:pt x="32" y="26"/>
                  </a:cubicBezTo>
                  <a:cubicBezTo>
                    <a:pt x="31" y="24"/>
                    <a:pt x="30" y="22"/>
                    <a:pt x="29" y="20"/>
                  </a:cubicBezTo>
                  <a:cubicBezTo>
                    <a:pt x="28" y="19"/>
                    <a:pt x="26" y="19"/>
                    <a:pt x="25" y="20"/>
                  </a:cubicBezTo>
                  <a:cubicBezTo>
                    <a:pt x="24" y="21"/>
                    <a:pt x="22" y="23"/>
                    <a:pt x="23" y="24"/>
                  </a:cubicBezTo>
                  <a:cubicBezTo>
                    <a:pt x="23" y="25"/>
                    <a:pt x="23" y="26"/>
                    <a:pt x="23" y="26"/>
                  </a:cubicBezTo>
                  <a:cubicBezTo>
                    <a:pt x="22" y="26"/>
                    <a:pt x="21" y="25"/>
                    <a:pt x="21" y="24"/>
                  </a:cubicBezTo>
                  <a:cubicBezTo>
                    <a:pt x="20" y="23"/>
                    <a:pt x="18" y="21"/>
                    <a:pt x="17" y="21"/>
                  </a:cubicBezTo>
                  <a:cubicBezTo>
                    <a:pt x="15" y="20"/>
                    <a:pt x="14" y="19"/>
                    <a:pt x="14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3" y="16"/>
                    <a:pt x="11" y="18"/>
                  </a:cubicBezTo>
                  <a:cubicBezTo>
                    <a:pt x="9" y="19"/>
                    <a:pt x="6" y="20"/>
                    <a:pt x="4" y="19"/>
                  </a:cubicBezTo>
                  <a:cubicBezTo>
                    <a:pt x="2" y="19"/>
                    <a:pt x="1" y="17"/>
                    <a:pt x="3" y="15"/>
                  </a:cubicBezTo>
                  <a:cubicBezTo>
                    <a:pt x="4" y="14"/>
                    <a:pt x="4" y="11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3"/>
                    <a:pt x="6" y="3"/>
                    <a:pt x="9" y="5"/>
                  </a:cubicBezTo>
                  <a:cubicBezTo>
                    <a:pt x="12" y="6"/>
                    <a:pt x="15" y="6"/>
                    <a:pt x="16" y="5"/>
                  </a:cubicBezTo>
                  <a:cubicBezTo>
                    <a:pt x="17" y="4"/>
                    <a:pt x="19" y="2"/>
                    <a:pt x="21" y="1"/>
                  </a:cubicBezTo>
                  <a:cubicBezTo>
                    <a:pt x="22" y="0"/>
                    <a:pt x="24" y="1"/>
                    <a:pt x="24" y="3"/>
                  </a:cubicBezTo>
                  <a:cubicBezTo>
                    <a:pt x="25" y="5"/>
                    <a:pt x="26" y="7"/>
                    <a:pt x="28" y="8"/>
                  </a:cubicBezTo>
                  <a:cubicBezTo>
                    <a:pt x="30" y="9"/>
                    <a:pt x="33" y="9"/>
                    <a:pt x="34" y="8"/>
                  </a:cubicBezTo>
                  <a:cubicBezTo>
                    <a:pt x="35" y="8"/>
                    <a:pt x="38" y="6"/>
                    <a:pt x="39" y="5"/>
                  </a:cubicBezTo>
                  <a:cubicBezTo>
                    <a:pt x="41" y="4"/>
                    <a:pt x="42" y="4"/>
                    <a:pt x="42" y="5"/>
                  </a:cubicBezTo>
                  <a:cubicBezTo>
                    <a:pt x="43" y="7"/>
                    <a:pt x="44" y="8"/>
                    <a:pt x="45" y="7"/>
                  </a:cubicBezTo>
                  <a:cubicBezTo>
                    <a:pt x="45" y="7"/>
                    <a:pt x="46" y="8"/>
                    <a:pt x="47" y="9"/>
                  </a:cubicBezTo>
                  <a:cubicBezTo>
                    <a:pt x="47" y="9"/>
                    <a:pt x="47" y="11"/>
                    <a:pt x="46" y="13"/>
                  </a:cubicBezTo>
                  <a:close/>
                  <a:moveTo>
                    <a:pt x="182" y="24"/>
                  </a:moveTo>
                  <a:cubicBezTo>
                    <a:pt x="182" y="25"/>
                    <a:pt x="180" y="27"/>
                    <a:pt x="177" y="28"/>
                  </a:cubicBezTo>
                  <a:cubicBezTo>
                    <a:pt x="175" y="29"/>
                    <a:pt x="172" y="30"/>
                    <a:pt x="171" y="31"/>
                  </a:cubicBezTo>
                  <a:cubicBezTo>
                    <a:pt x="169" y="32"/>
                    <a:pt x="167" y="33"/>
                    <a:pt x="166" y="34"/>
                  </a:cubicBezTo>
                  <a:cubicBezTo>
                    <a:pt x="164" y="35"/>
                    <a:pt x="163" y="35"/>
                    <a:pt x="162" y="35"/>
                  </a:cubicBezTo>
                  <a:cubicBezTo>
                    <a:pt x="161" y="35"/>
                    <a:pt x="159" y="35"/>
                    <a:pt x="158" y="36"/>
                  </a:cubicBezTo>
                  <a:cubicBezTo>
                    <a:pt x="157" y="37"/>
                    <a:pt x="156" y="37"/>
                    <a:pt x="155" y="37"/>
                  </a:cubicBezTo>
                  <a:cubicBezTo>
                    <a:pt x="154" y="37"/>
                    <a:pt x="153" y="36"/>
                    <a:pt x="152" y="36"/>
                  </a:cubicBezTo>
                  <a:cubicBezTo>
                    <a:pt x="151" y="36"/>
                    <a:pt x="149" y="37"/>
                    <a:pt x="148" y="38"/>
                  </a:cubicBezTo>
                  <a:cubicBezTo>
                    <a:pt x="147" y="38"/>
                    <a:pt x="147" y="38"/>
                    <a:pt x="146" y="37"/>
                  </a:cubicBezTo>
                  <a:cubicBezTo>
                    <a:pt x="146" y="36"/>
                    <a:pt x="144" y="35"/>
                    <a:pt x="143" y="35"/>
                  </a:cubicBezTo>
                  <a:cubicBezTo>
                    <a:pt x="141" y="35"/>
                    <a:pt x="139" y="34"/>
                    <a:pt x="139" y="32"/>
                  </a:cubicBezTo>
                  <a:cubicBezTo>
                    <a:pt x="139" y="31"/>
                    <a:pt x="140" y="29"/>
                    <a:pt x="140" y="28"/>
                  </a:cubicBezTo>
                  <a:cubicBezTo>
                    <a:pt x="141" y="27"/>
                    <a:pt x="142" y="25"/>
                    <a:pt x="143" y="25"/>
                  </a:cubicBezTo>
                  <a:cubicBezTo>
                    <a:pt x="143" y="25"/>
                    <a:pt x="145" y="26"/>
                    <a:pt x="145" y="28"/>
                  </a:cubicBezTo>
                  <a:cubicBezTo>
                    <a:pt x="146" y="29"/>
                    <a:pt x="147" y="30"/>
                    <a:pt x="148" y="30"/>
                  </a:cubicBezTo>
                  <a:cubicBezTo>
                    <a:pt x="149" y="30"/>
                    <a:pt x="150" y="29"/>
                    <a:pt x="150" y="27"/>
                  </a:cubicBezTo>
                  <a:cubicBezTo>
                    <a:pt x="150" y="25"/>
                    <a:pt x="151" y="24"/>
                    <a:pt x="152" y="24"/>
                  </a:cubicBezTo>
                  <a:cubicBezTo>
                    <a:pt x="153" y="24"/>
                    <a:pt x="154" y="23"/>
                    <a:pt x="155" y="22"/>
                  </a:cubicBezTo>
                  <a:cubicBezTo>
                    <a:pt x="155" y="21"/>
                    <a:pt x="155" y="19"/>
                    <a:pt x="156" y="18"/>
                  </a:cubicBezTo>
                  <a:cubicBezTo>
                    <a:pt x="156" y="17"/>
                    <a:pt x="158" y="16"/>
                    <a:pt x="159" y="16"/>
                  </a:cubicBezTo>
                  <a:cubicBezTo>
                    <a:pt x="161" y="16"/>
                    <a:pt x="162" y="15"/>
                    <a:pt x="163" y="13"/>
                  </a:cubicBezTo>
                  <a:cubicBezTo>
                    <a:pt x="164" y="11"/>
                    <a:pt x="165" y="8"/>
                    <a:pt x="166" y="8"/>
                  </a:cubicBezTo>
                  <a:cubicBezTo>
                    <a:pt x="167" y="7"/>
                    <a:pt x="169" y="7"/>
                    <a:pt x="170" y="7"/>
                  </a:cubicBezTo>
                  <a:cubicBezTo>
                    <a:pt x="172" y="8"/>
                    <a:pt x="174" y="8"/>
                    <a:pt x="176" y="9"/>
                  </a:cubicBezTo>
                  <a:cubicBezTo>
                    <a:pt x="178" y="9"/>
                    <a:pt x="180" y="10"/>
                    <a:pt x="180" y="11"/>
                  </a:cubicBezTo>
                  <a:cubicBezTo>
                    <a:pt x="181" y="12"/>
                    <a:pt x="180" y="14"/>
                    <a:pt x="179" y="15"/>
                  </a:cubicBezTo>
                  <a:cubicBezTo>
                    <a:pt x="179" y="16"/>
                    <a:pt x="177" y="17"/>
                    <a:pt x="177" y="17"/>
                  </a:cubicBezTo>
                  <a:cubicBezTo>
                    <a:pt x="176" y="17"/>
                    <a:pt x="175" y="18"/>
                    <a:pt x="176" y="19"/>
                  </a:cubicBezTo>
                  <a:cubicBezTo>
                    <a:pt x="176" y="20"/>
                    <a:pt x="177" y="20"/>
                    <a:pt x="178" y="21"/>
                  </a:cubicBezTo>
                  <a:cubicBezTo>
                    <a:pt x="179" y="21"/>
                    <a:pt x="181" y="21"/>
                    <a:pt x="181" y="22"/>
                  </a:cubicBezTo>
                  <a:cubicBezTo>
                    <a:pt x="182" y="22"/>
                    <a:pt x="182" y="23"/>
                    <a:pt x="182" y="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0" name="Freeform 296"/>
            <p:cNvSpPr>
              <a:spLocks/>
            </p:cNvSpPr>
            <p:nvPr/>
          </p:nvSpPr>
          <p:spPr bwMode="gray">
            <a:xfrm>
              <a:off x="5305016" y="3772638"/>
              <a:ext cx="221141" cy="133498"/>
            </a:xfrm>
            <a:custGeom>
              <a:avLst/>
              <a:gdLst>
                <a:gd name="T0" fmla="*/ 153 w 47"/>
                <a:gd name="T1" fmla="*/ 24 h 28"/>
                <a:gd name="T2" fmla="*/ 143 w 47"/>
                <a:gd name="T3" fmla="*/ 17 h 28"/>
                <a:gd name="T4" fmla="*/ 133 w 47"/>
                <a:gd name="T5" fmla="*/ 17 h 28"/>
                <a:gd name="T6" fmla="*/ 116 w 47"/>
                <a:gd name="T7" fmla="*/ 28 h 28"/>
                <a:gd name="T8" fmla="*/ 95 w 47"/>
                <a:gd name="T9" fmla="*/ 28 h 28"/>
                <a:gd name="T10" fmla="*/ 82 w 47"/>
                <a:gd name="T11" fmla="*/ 10 h 28"/>
                <a:gd name="T12" fmla="*/ 71 w 47"/>
                <a:gd name="T13" fmla="*/ 3 h 28"/>
                <a:gd name="T14" fmla="*/ 54 w 47"/>
                <a:gd name="T15" fmla="*/ 17 h 28"/>
                <a:gd name="T16" fmla="*/ 31 w 47"/>
                <a:gd name="T17" fmla="*/ 17 h 28"/>
                <a:gd name="T18" fmla="*/ 7 w 47"/>
                <a:gd name="T19" fmla="*/ 10 h 28"/>
                <a:gd name="T20" fmla="*/ 0 w 47"/>
                <a:gd name="T21" fmla="*/ 21 h 28"/>
                <a:gd name="T22" fmla="*/ 7 w 47"/>
                <a:gd name="T23" fmla="*/ 35 h 28"/>
                <a:gd name="T24" fmla="*/ 10 w 47"/>
                <a:gd name="T25" fmla="*/ 52 h 28"/>
                <a:gd name="T26" fmla="*/ 14 w 47"/>
                <a:gd name="T27" fmla="*/ 66 h 28"/>
                <a:gd name="T28" fmla="*/ 37 w 47"/>
                <a:gd name="T29" fmla="*/ 62 h 28"/>
                <a:gd name="T30" fmla="*/ 48 w 47"/>
                <a:gd name="T31" fmla="*/ 52 h 28"/>
                <a:gd name="T32" fmla="*/ 48 w 47"/>
                <a:gd name="T33" fmla="*/ 59 h 28"/>
                <a:gd name="T34" fmla="*/ 58 w 47"/>
                <a:gd name="T35" fmla="*/ 73 h 28"/>
                <a:gd name="T36" fmla="*/ 71 w 47"/>
                <a:gd name="T37" fmla="*/ 83 h 28"/>
                <a:gd name="T38" fmla="*/ 78 w 47"/>
                <a:gd name="T39" fmla="*/ 90 h 28"/>
                <a:gd name="T40" fmla="*/ 78 w 47"/>
                <a:gd name="T41" fmla="*/ 83 h 28"/>
                <a:gd name="T42" fmla="*/ 85 w 47"/>
                <a:gd name="T43" fmla="*/ 69 h 28"/>
                <a:gd name="T44" fmla="*/ 99 w 47"/>
                <a:gd name="T45" fmla="*/ 69 h 28"/>
                <a:gd name="T46" fmla="*/ 109 w 47"/>
                <a:gd name="T47" fmla="*/ 90 h 28"/>
                <a:gd name="T48" fmla="*/ 123 w 47"/>
                <a:gd name="T49" fmla="*/ 97 h 28"/>
                <a:gd name="T50" fmla="*/ 136 w 47"/>
                <a:gd name="T51" fmla="*/ 90 h 28"/>
                <a:gd name="T52" fmla="*/ 146 w 47"/>
                <a:gd name="T53" fmla="*/ 76 h 28"/>
                <a:gd name="T54" fmla="*/ 153 w 47"/>
                <a:gd name="T55" fmla="*/ 62 h 28"/>
                <a:gd name="T56" fmla="*/ 157 w 47"/>
                <a:gd name="T57" fmla="*/ 45 h 28"/>
                <a:gd name="T58" fmla="*/ 160 w 47"/>
                <a:gd name="T59" fmla="*/ 31 h 28"/>
                <a:gd name="T60" fmla="*/ 153 w 47"/>
                <a:gd name="T61" fmla="*/ 24 h 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7"/>
                <a:gd name="T94" fmla="*/ 0 h 28"/>
                <a:gd name="T95" fmla="*/ 47 w 47"/>
                <a:gd name="T96" fmla="*/ 28 h 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7" h="28">
                  <a:moveTo>
                    <a:pt x="45" y="7"/>
                  </a:moveTo>
                  <a:cubicBezTo>
                    <a:pt x="44" y="8"/>
                    <a:pt x="43" y="7"/>
                    <a:pt x="42" y="5"/>
                  </a:cubicBezTo>
                  <a:cubicBezTo>
                    <a:pt x="42" y="4"/>
                    <a:pt x="41" y="4"/>
                    <a:pt x="39" y="5"/>
                  </a:cubicBezTo>
                  <a:cubicBezTo>
                    <a:pt x="38" y="6"/>
                    <a:pt x="35" y="8"/>
                    <a:pt x="34" y="8"/>
                  </a:cubicBezTo>
                  <a:cubicBezTo>
                    <a:pt x="33" y="9"/>
                    <a:pt x="30" y="9"/>
                    <a:pt x="28" y="8"/>
                  </a:cubicBezTo>
                  <a:cubicBezTo>
                    <a:pt x="26" y="7"/>
                    <a:pt x="25" y="5"/>
                    <a:pt x="24" y="3"/>
                  </a:cubicBezTo>
                  <a:cubicBezTo>
                    <a:pt x="24" y="1"/>
                    <a:pt x="22" y="0"/>
                    <a:pt x="21" y="1"/>
                  </a:cubicBezTo>
                  <a:cubicBezTo>
                    <a:pt x="19" y="2"/>
                    <a:pt x="17" y="4"/>
                    <a:pt x="16" y="5"/>
                  </a:cubicBezTo>
                  <a:cubicBezTo>
                    <a:pt x="15" y="6"/>
                    <a:pt x="12" y="6"/>
                    <a:pt x="9" y="5"/>
                  </a:cubicBezTo>
                  <a:cubicBezTo>
                    <a:pt x="6" y="3"/>
                    <a:pt x="3" y="3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4" y="11"/>
                    <a:pt x="4" y="14"/>
                    <a:pt x="3" y="15"/>
                  </a:cubicBezTo>
                  <a:cubicBezTo>
                    <a:pt x="1" y="17"/>
                    <a:pt x="2" y="19"/>
                    <a:pt x="4" y="19"/>
                  </a:cubicBezTo>
                  <a:cubicBezTo>
                    <a:pt x="6" y="20"/>
                    <a:pt x="9" y="19"/>
                    <a:pt x="11" y="18"/>
                  </a:cubicBezTo>
                  <a:cubicBezTo>
                    <a:pt x="13" y="16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9"/>
                    <a:pt x="15" y="20"/>
                    <a:pt x="17" y="21"/>
                  </a:cubicBezTo>
                  <a:cubicBezTo>
                    <a:pt x="18" y="21"/>
                    <a:pt x="20" y="23"/>
                    <a:pt x="21" y="24"/>
                  </a:cubicBezTo>
                  <a:cubicBezTo>
                    <a:pt x="21" y="25"/>
                    <a:pt x="22" y="26"/>
                    <a:pt x="23" y="26"/>
                  </a:cubicBezTo>
                  <a:cubicBezTo>
                    <a:pt x="23" y="26"/>
                    <a:pt x="23" y="25"/>
                    <a:pt x="23" y="24"/>
                  </a:cubicBezTo>
                  <a:cubicBezTo>
                    <a:pt x="22" y="23"/>
                    <a:pt x="24" y="21"/>
                    <a:pt x="25" y="20"/>
                  </a:cubicBezTo>
                  <a:cubicBezTo>
                    <a:pt x="26" y="19"/>
                    <a:pt x="28" y="19"/>
                    <a:pt x="29" y="20"/>
                  </a:cubicBezTo>
                  <a:cubicBezTo>
                    <a:pt x="30" y="22"/>
                    <a:pt x="31" y="24"/>
                    <a:pt x="32" y="26"/>
                  </a:cubicBezTo>
                  <a:cubicBezTo>
                    <a:pt x="33" y="27"/>
                    <a:pt x="35" y="28"/>
                    <a:pt x="36" y="28"/>
                  </a:cubicBezTo>
                  <a:cubicBezTo>
                    <a:pt x="37" y="28"/>
                    <a:pt x="39" y="27"/>
                    <a:pt x="40" y="26"/>
                  </a:cubicBezTo>
                  <a:cubicBezTo>
                    <a:pt x="40" y="24"/>
                    <a:pt x="42" y="22"/>
                    <a:pt x="43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5" y="17"/>
                    <a:pt x="46" y="15"/>
                    <a:pt x="46" y="13"/>
                  </a:cubicBezTo>
                  <a:cubicBezTo>
                    <a:pt x="47" y="11"/>
                    <a:pt x="47" y="9"/>
                    <a:pt x="47" y="9"/>
                  </a:cubicBezTo>
                  <a:cubicBezTo>
                    <a:pt x="46" y="8"/>
                    <a:pt x="45" y="7"/>
                    <a:pt x="45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1" name="Freeform 300"/>
            <p:cNvSpPr>
              <a:spLocks/>
            </p:cNvSpPr>
            <p:nvPr/>
          </p:nvSpPr>
          <p:spPr bwMode="gray">
            <a:xfrm>
              <a:off x="4223401" y="1395952"/>
              <a:ext cx="1105700" cy="1129254"/>
            </a:xfrm>
            <a:custGeom>
              <a:avLst/>
              <a:gdLst>
                <a:gd name="T0" fmla="*/ 58 w 239"/>
                <a:gd name="T1" fmla="*/ 486 h 227"/>
                <a:gd name="T2" fmla="*/ 41 w 239"/>
                <a:gd name="T3" fmla="*/ 568 h 227"/>
                <a:gd name="T4" fmla="*/ 14 w 239"/>
                <a:gd name="T5" fmla="*/ 632 h 227"/>
                <a:gd name="T6" fmla="*/ 71 w 239"/>
                <a:gd name="T7" fmla="*/ 661 h 227"/>
                <a:gd name="T8" fmla="*/ 85 w 239"/>
                <a:gd name="T9" fmla="*/ 722 h 227"/>
                <a:gd name="T10" fmla="*/ 108 w 239"/>
                <a:gd name="T11" fmla="*/ 782 h 227"/>
                <a:gd name="T12" fmla="*/ 142 w 239"/>
                <a:gd name="T13" fmla="*/ 782 h 227"/>
                <a:gd name="T14" fmla="*/ 193 w 239"/>
                <a:gd name="T15" fmla="*/ 793 h 227"/>
                <a:gd name="T16" fmla="*/ 281 w 239"/>
                <a:gd name="T17" fmla="*/ 804 h 227"/>
                <a:gd name="T18" fmla="*/ 342 w 239"/>
                <a:gd name="T19" fmla="*/ 757 h 227"/>
                <a:gd name="T20" fmla="*/ 400 w 239"/>
                <a:gd name="T21" fmla="*/ 700 h 227"/>
                <a:gd name="T22" fmla="*/ 474 w 239"/>
                <a:gd name="T23" fmla="*/ 618 h 227"/>
                <a:gd name="T24" fmla="*/ 569 w 239"/>
                <a:gd name="T25" fmla="*/ 618 h 227"/>
                <a:gd name="T26" fmla="*/ 664 w 239"/>
                <a:gd name="T27" fmla="*/ 615 h 227"/>
                <a:gd name="T28" fmla="*/ 725 w 239"/>
                <a:gd name="T29" fmla="*/ 579 h 227"/>
                <a:gd name="T30" fmla="*/ 759 w 239"/>
                <a:gd name="T31" fmla="*/ 539 h 227"/>
                <a:gd name="T32" fmla="*/ 779 w 239"/>
                <a:gd name="T33" fmla="*/ 475 h 227"/>
                <a:gd name="T34" fmla="*/ 790 w 239"/>
                <a:gd name="T35" fmla="*/ 418 h 227"/>
                <a:gd name="T36" fmla="*/ 746 w 239"/>
                <a:gd name="T37" fmla="*/ 347 h 227"/>
                <a:gd name="T38" fmla="*/ 715 w 239"/>
                <a:gd name="T39" fmla="*/ 300 h 227"/>
                <a:gd name="T40" fmla="*/ 705 w 239"/>
                <a:gd name="T41" fmla="*/ 282 h 227"/>
                <a:gd name="T42" fmla="*/ 664 w 239"/>
                <a:gd name="T43" fmla="*/ 314 h 227"/>
                <a:gd name="T44" fmla="*/ 620 w 239"/>
                <a:gd name="T45" fmla="*/ 361 h 227"/>
                <a:gd name="T46" fmla="*/ 627 w 239"/>
                <a:gd name="T47" fmla="*/ 322 h 227"/>
                <a:gd name="T48" fmla="*/ 671 w 239"/>
                <a:gd name="T49" fmla="*/ 250 h 227"/>
                <a:gd name="T50" fmla="*/ 708 w 239"/>
                <a:gd name="T51" fmla="*/ 182 h 227"/>
                <a:gd name="T52" fmla="*/ 712 w 239"/>
                <a:gd name="T53" fmla="*/ 118 h 227"/>
                <a:gd name="T54" fmla="*/ 705 w 239"/>
                <a:gd name="T55" fmla="*/ 79 h 227"/>
                <a:gd name="T56" fmla="*/ 685 w 239"/>
                <a:gd name="T57" fmla="*/ 71 h 227"/>
                <a:gd name="T58" fmla="*/ 641 w 239"/>
                <a:gd name="T59" fmla="*/ 43 h 227"/>
                <a:gd name="T60" fmla="*/ 590 w 239"/>
                <a:gd name="T61" fmla="*/ 75 h 227"/>
                <a:gd name="T62" fmla="*/ 566 w 239"/>
                <a:gd name="T63" fmla="*/ 43 h 227"/>
                <a:gd name="T64" fmla="*/ 525 w 239"/>
                <a:gd name="T65" fmla="*/ 39 h 227"/>
                <a:gd name="T66" fmla="*/ 522 w 239"/>
                <a:gd name="T67" fmla="*/ 0 h 227"/>
                <a:gd name="T68" fmla="*/ 468 w 239"/>
                <a:gd name="T69" fmla="*/ 64 h 227"/>
                <a:gd name="T70" fmla="*/ 485 w 239"/>
                <a:gd name="T71" fmla="*/ 104 h 227"/>
                <a:gd name="T72" fmla="*/ 403 w 239"/>
                <a:gd name="T73" fmla="*/ 154 h 227"/>
                <a:gd name="T74" fmla="*/ 376 w 239"/>
                <a:gd name="T75" fmla="*/ 157 h 227"/>
                <a:gd name="T76" fmla="*/ 342 w 239"/>
                <a:gd name="T77" fmla="*/ 179 h 227"/>
                <a:gd name="T78" fmla="*/ 312 w 239"/>
                <a:gd name="T79" fmla="*/ 168 h 227"/>
                <a:gd name="T80" fmla="*/ 291 w 239"/>
                <a:gd name="T81" fmla="*/ 182 h 227"/>
                <a:gd name="T82" fmla="*/ 254 w 239"/>
                <a:gd name="T83" fmla="*/ 211 h 227"/>
                <a:gd name="T84" fmla="*/ 220 w 239"/>
                <a:gd name="T85" fmla="*/ 232 h 227"/>
                <a:gd name="T86" fmla="*/ 217 w 239"/>
                <a:gd name="T87" fmla="*/ 264 h 227"/>
                <a:gd name="T88" fmla="*/ 210 w 239"/>
                <a:gd name="T89" fmla="*/ 286 h 227"/>
                <a:gd name="T90" fmla="*/ 214 w 239"/>
                <a:gd name="T91" fmla="*/ 311 h 227"/>
                <a:gd name="T92" fmla="*/ 176 w 239"/>
                <a:gd name="T93" fmla="*/ 325 h 227"/>
                <a:gd name="T94" fmla="*/ 125 w 239"/>
                <a:gd name="T95" fmla="*/ 336 h 227"/>
                <a:gd name="T96" fmla="*/ 115 w 239"/>
                <a:gd name="T97" fmla="*/ 382 h 227"/>
                <a:gd name="T98" fmla="*/ 122 w 239"/>
                <a:gd name="T99" fmla="*/ 429 h 227"/>
                <a:gd name="T100" fmla="*/ 136 w 239"/>
                <a:gd name="T101" fmla="*/ 472 h 227"/>
                <a:gd name="T102" fmla="*/ 136 w 239"/>
                <a:gd name="T103" fmla="*/ 504 h 227"/>
                <a:gd name="T104" fmla="*/ 129 w 239"/>
                <a:gd name="T105" fmla="*/ 557 h 227"/>
                <a:gd name="T106" fmla="*/ 159 w 239"/>
                <a:gd name="T107" fmla="*/ 604 h 227"/>
                <a:gd name="T108" fmla="*/ 166 w 239"/>
                <a:gd name="T109" fmla="*/ 611 h 227"/>
                <a:gd name="T110" fmla="*/ 119 w 239"/>
                <a:gd name="T111" fmla="*/ 586 h 227"/>
                <a:gd name="T112" fmla="*/ 105 w 239"/>
                <a:gd name="T113" fmla="*/ 539 h 227"/>
                <a:gd name="T114" fmla="*/ 81 w 239"/>
                <a:gd name="T115" fmla="*/ 575 h 227"/>
                <a:gd name="T116" fmla="*/ 105 w 239"/>
                <a:gd name="T117" fmla="*/ 514 h 227"/>
                <a:gd name="T118" fmla="*/ 108 w 239"/>
                <a:gd name="T119" fmla="*/ 468 h 227"/>
                <a:gd name="T120" fmla="*/ 68 w 239"/>
                <a:gd name="T121" fmla="*/ 429 h 227"/>
                <a:gd name="T122" fmla="*/ 68 w 239"/>
                <a:gd name="T123" fmla="*/ 450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9"/>
                <a:gd name="T187" fmla="*/ 0 h 227"/>
                <a:gd name="T188" fmla="*/ 239 w 239"/>
                <a:gd name="T189" fmla="*/ 227 h 2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9" h="227">
                  <a:moveTo>
                    <a:pt x="20" y="126"/>
                  </a:moveTo>
                  <a:cubicBezTo>
                    <a:pt x="21" y="126"/>
                    <a:pt x="22" y="127"/>
                    <a:pt x="23" y="128"/>
                  </a:cubicBezTo>
                  <a:cubicBezTo>
                    <a:pt x="23" y="129"/>
                    <a:pt x="24" y="129"/>
                    <a:pt x="23" y="130"/>
                  </a:cubicBezTo>
                  <a:cubicBezTo>
                    <a:pt x="23" y="132"/>
                    <a:pt x="21" y="133"/>
                    <a:pt x="20" y="134"/>
                  </a:cubicBezTo>
                  <a:cubicBezTo>
                    <a:pt x="19" y="134"/>
                    <a:pt x="17" y="135"/>
                    <a:pt x="17" y="136"/>
                  </a:cubicBezTo>
                  <a:cubicBezTo>
                    <a:pt x="17" y="138"/>
                    <a:pt x="16" y="137"/>
                    <a:pt x="17" y="138"/>
                  </a:cubicBezTo>
                  <a:cubicBezTo>
                    <a:pt x="18" y="139"/>
                    <a:pt x="15" y="139"/>
                    <a:pt x="16" y="140"/>
                  </a:cubicBezTo>
                  <a:cubicBezTo>
                    <a:pt x="18" y="141"/>
                    <a:pt x="15" y="147"/>
                    <a:pt x="15" y="149"/>
                  </a:cubicBezTo>
                  <a:cubicBezTo>
                    <a:pt x="15" y="151"/>
                    <a:pt x="15" y="154"/>
                    <a:pt x="14" y="156"/>
                  </a:cubicBezTo>
                  <a:cubicBezTo>
                    <a:pt x="14" y="157"/>
                    <a:pt x="13" y="159"/>
                    <a:pt x="12" y="159"/>
                  </a:cubicBezTo>
                  <a:cubicBezTo>
                    <a:pt x="11" y="158"/>
                    <a:pt x="9" y="159"/>
                    <a:pt x="7" y="161"/>
                  </a:cubicBezTo>
                  <a:cubicBezTo>
                    <a:pt x="6" y="162"/>
                    <a:pt x="3" y="164"/>
                    <a:pt x="2" y="164"/>
                  </a:cubicBezTo>
                  <a:cubicBezTo>
                    <a:pt x="1" y="165"/>
                    <a:pt x="0" y="167"/>
                    <a:pt x="0" y="169"/>
                  </a:cubicBezTo>
                  <a:cubicBezTo>
                    <a:pt x="0" y="171"/>
                    <a:pt x="0" y="173"/>
                    <a:pt x="1" y="173"/>
                  </a:cubicBezTo>
                  <a:cubicBezTo>
                    <a:pt x="1" y="173"/>
                    <a:pt x="3" y="175"/>
                    <a:pt x="4" y="177"/>
                  </a:cubicBezTo>
                  <a:cubicBezTo>
                    <a:pt x="5" y="179"/>
                    <a:pt x="6" y="181"/>
                    <a:pt x="7" y="181"/>
                  </a:cubicBezTo>
                  <a:cubicBezTo>
                    <a:pt x="8" y="181"/>
                    <a:pt x="9" y="182"/>
                    <a:pt x="11" y="183"/>
                  </a:cubicBezTo>
                  <a:cubicBezTo>
                    <a:pt x="12" y="183"/>
                    <a:pt x="14" y="183"/>
                    <a:pt x="15" y="183"/>
                  </a:cubicBezTo>
                  <a:cubicBezTo>
                    <a:pt x="16" y="182"/>
                    <a:pt x="18" y="182"/>
                    <a:pt x="18" y="183"/>
                  </a:cubicBezTo>
                  <a:cubicBezTo>
                    <a:pt x="19" y="183"/>
                    <a:pt x="20" y="185"/>
                    <a:pt x="21" y="185"/>
                  </a:cubicBezTo>
                  <a:cubicBezTo>
                    <a:pt x="23" y="186"/>
                    <a:pt x="24" y="187"/>
                    <a:pt x="24" y="189"/>
                  </a:cubicBezTo>
                  <a:cubicBezTo>
                    <a:pt x="24" y="190"/>
                    <a:pt x="24" y="192"/>
                    <a:pt x="25" y="194"/>
                  </a:cubicBezTo>
                  <a:cubicBezTo>
                    <a:pt x="25" y="196"/>
                    <a:pt x="25" y="197"/>
                    <a:pt x="24" y="197"/>
                  </a:cubicBezTo>
                  <a:cubicBezTo>
                    <a:pt x="23" y="197"/>
                    <a:pt x="23" y="198"/>
                    <a:pt x="23" y="200"/>
                  </a:cubicBezTo>
                  <a:cubicBezTo>
                    <a:pt x="24" y="201"/>
                    <a:pt x="25" y="202"/>
                    <a:pt x="25" y="202"/>
                  </a:cubicBezTo>
                  <a:cubicBezTo>
                    <a:pt x="25" y="202"/>
                    <a:pt x="25" y="203"/>
                    <a:pt x="26" y="203"/>
                  </a:cubicBezTo>
                  <a:cubicBezTo>
                    <a:pt x="26" y="204"/>
                    <a:pt x="27" y="205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9" y="213"/>
                    <a:pt x="30" y="216"/>
                    <a:pt x="30" y="216"/>
                  </a:cubicBezTo>
                  <a:cubicBezTo>
                    <a:pt x="31" y="217"/>
                    <a:pt x="32" y="219"/>
                    <a:pt x="32" y="219"/>
                  </a:cubicBezTo>
                  <a:cubicBezTo>
                    <a:pt x="33" y="220"/>
                    <a:pt x="34" y="221"/>
                    <a:pt x="34" y="223"/>
                  </a:cubicBezTo>
                  <a:cubicBezTo>
                    <a:pt x="35" y="224"/>
                    <a:pt x="35" y="226"/>
                    <a:pt x="36" y="226"/>
                  </a:cubicBezTo>
                  <a:cubicBezTo>
                    <a:pt x="37" y="227"/>
                    <a:pt x="39" y="227"/>
                    <a:pt x="40" y="227"/>
                  </a:cubicBezTo>
                  <a:cubicBezTo>
                    <a:pt x="41" y="227"/>
                    <a:pt x="42" y="225"/>
                    <a:pt x="42" y="223"/>
                  </a:cubicBezTo>
                  <a:cubicBezTo>
                    <a:pt x="42" y="222"/>
                    <a:pt x="42" y="220"/>
                    <a:pt x="42" y="219"/>
                  </a:cubicBezTo>
                  <a:cubicBezTo>
                    <a:pt x="43" y="218"/>
                    <a:pt x="44" y="216"/>
                    <a:pt x="45" y="214"/>
                  </a:cubicBezTo>
                  <a:cubicBezTo>
                    <a:pt x="47" y="212"/>
                    <a:pt x="49" y="211"/>
                    <a:pt x="50" y="211"/>
                  </a:cubicBezTo>
                  <a:cubicBezTo>
                    <a:pt x="51" y="211"/>
                    <a:pt x="52" y="212"/>
                    <a:pt x="53" y="213"/>
                  </a:cubicBezTo>
                  <a:cubicBezTo>
                    <a:pt x="54" y="214"/>
                    <a:pt x="55" y="215"/>
                    <a:pt x="55" y="217"/>
                  </a:cubicBezTo>
                  <a:cubicBezTo>
                    <a:pt x="55" y="218"/>
                    <a:pt x="55" y="220"/>
                    <a:pt x="57" y="222"/>
                  </a:cubicBezTo>
                  <a:cubicBezTo>
                    <a:pt x="58" y="224"/>
                    <a:pt x="60" y="226"/>
                    <a:pt x="61" y="225"/>
                  </a:cubicBezTo>
                  <a:cubicBezTo>
                    <a:pt x="63" y="225"/>
                    <a:pt x="66" y="225"/>
                    <a:pt x="67" y="226"/>
                  </a:cubicBezTo>
                  <a:cubicBezTo>
                    <a:pt x="69" y="226"/>
                    <a:pt x="71" y="226"/>
                    <a:pt x="73" y="225"/>
                  </a:cubicBezTo>
                  <a:cubicBezTo>
                    <a:pt x="74" y="223"/>
                    <a:pt x="76" y="223"/>
                    <a:pt x="78" y="223"/>
                  </a:cubicBezTo>
                  <a:cubicBezTo>
                    <a:pt x="79" y="224"/>
                    <a:pt x="81" y="224"/>
                    <a:pt x="83" y="225"/>
                  </a:cubicBezTo>
                  <a:cubicBezTo>
                    <a:pt x="84" y="225"/>
                    <a:pt x="86" y="225"/>
                    <a:pt x="87" y="224"/>
                  </a:cubicBezTo>
                  <a:cubicBezTo>
                    <a:pt x="88" y="224"/>
                    <a:pt x="90" y="223"/>
                    <a:pt x="91" y="223"/>
                  </a:cubicBezTo>
                  <a:cubicBezTo>
                    <a:pt x="92" y="223"/>
                    <a:pt x="93" y="223"/>
                    <a:pt x="93" y="223"/>
                  </a:cubicBezTo>
                  <a:cubicBezTo>
                    <a:pt x="93" y="223"/>
                    <a:pt x="94" y="221"/>
                    <a:pt x="96" y="219"/>
                  </a:cubicBezTo>
                  <a:cubicBezTo>
                    <a:pt x="97" y="216"/>
                    <a:pt x="100" y="214"/>
                    <a:pt x="101" y="212"/>
                  </a:cubicBezTo>
                  <a:cubicBezTo>
                    <a:pt x="102" y="211"/>
                    <a:pt x="104" y="209"/>
                    <a:pt x="104" y="207"/>
                  </a:cubicBezTo>
                  <a:cubicBezTo>
                    <a:pt x="105" y="205"/>
                    <a:pt x="106" y="204"/>
                    <a:pt x="107" y="204"/>
                  </a:cubicBezTo>
                  <a:cubicBezTo>
                    <a:pt x="108" y="204"/>
                    <a:pt x="110" y="203"/>
                    <a:pt x="112" y="203"/>
                  </a:cubicBezTo>
                  <a:cubicBezTo>
                    <a:pt x="114" y="203"/>
                    <a:pt x="115" y="202"/>
                    <a:pt x="115" y="201"/>
                  </a:cubicBezTo>
                  <a:cubicBezTo>
                    <a:pt x="115" y="200"/>
                    <a:pt x="116" y="197"/>
                    <a:pt x="118" y="196"/>
                  </a:cubicBezTo>
                  <a:cubicBezTo>
                    <a:pt x="119" y="194"/>
                    <a:pt x="120" y="191"/>
                    <a:pt x="120" y="190"/>
                  </a:cubicBezTo>
                  <a:cubicBezTo>
                    <a:pt x="120" y="188"/>
                    <a:pt x="122" y="186"/>
                    <a:pt x="123" y="185"/>
                  </a:cubicBezTo>
                  <a:cubicBezTo>
                    <a:pt x="125" y="184"/>
                    <a:pt x="127" y="182"/>
                    <a:pt x="129" y="181"/>
                  </a:cubicBezTo>
                  <a:cubicBezTo>
                    <a:pt x="131" y="179"/>
                    <a:pt x="134" y="178"/>
                    <a:pt x="135" y="177"/>
                  </a:cubicBezTo>
                  <a:cubicBezTo>
                    <a:pt x="137" y="176"/>
                    <a:pt x="139" y="174"/>
                    <a:pt x="140" y="173"/>
                  </a:cubicBezTo>
                  <a:cubicBezTo>
                    <a:pt x="141" y="173"/>
                    <a:pt x="144" y="172"/>
                    <a:pt x="146" y="173"/>
                  </a:cubicBezTo>
                  <a:cubicBezTo>
                    <a:pt x="148" y="173"/>
                    <a:pt x="150" y="173"/>
                    <a:pt x="151" y="171"/>
                  </a:cubicBezTo>
                  <a:cubicBezTo>
                    <a:pt x="151" y="170"/>
                    <a:pt x="153" y="169"/>
                    <a:pt x="155" y="169"/>
                  </a:cubicBezTo>
                  <a:cubicBezTo>
                    <a:pt x="156" y="169"/>
                    <a:pt x="159" y="170"/>
                    <a:pt x="161" y="172"/>
                  </a:cubicBezTo>
                  <a:cubicBezTo>
                    <a:pt x="163" y="173"/>
                    <a:pt x="166" y="174"/>
                    <a:pt x="168" y="173"/>
                  </a:cubicBezTo>
                  <a:cubicBezTo>
                    <a:pt x="170" y="173"/>
                    <a:pt x="173" y="173"/>
                    <a:pt x="174" y="174"/>
                  </a:cubicBezTo>
                  <a:cubicBezTo>
                    <a:pt x="175" y="175"/>
                    <a:pt x="178" y="176"/>
                    <a:pt x="180" y="175"/>
                  </a:cubicBezTo>
                  <a:cubicBezTo>
                    <a:pt x="181" y="174"/>
                    <a:pt x="184" y="174"/>
                    <a:pt x="184" y="175"/>
                  </a:cubicBezTo>
                  <a:cubicBezTo>
                    <a:pt x="185" y="176"/>
                    <a:pt x="187" y="175"/>
                    <a:pt x="190" y="174"/>
                  </a:cubicBezTo>
                  <a:cubicBezTo>
                    <a:pt x="192" y="172"/>
                    <a:pt x="195" y="171"/>
                    <a:pt x="196" y="172"/>
                  </a:cubicBezTo>
                  <a:cubicBezTo>
                    <a:pt x="197" y="173"/>
                    <a:pt x="200" y="172"/>
                    <a:pt x="201" y="170"/>
                  </a:cubicBezTo>
                  <a:cubicBezTo>
                    <a:pt x="203" y="168"/>
                    <a:pt x="204" y="167"/>
                    <a:pt x="204" y="167"/>
                  </a:cubicBezTo>
                  <a:cubicBezTo>
                    <a:pt x="204" y="167"/>
                    <a:pt x="205" y="167"/>
                    <a:pt x="206" y="167"/>
                  </a:cubicBezTo>
                  <a:cubicBezTo>
                    <a:pt x="207" y="167"/>
                    <a:pt x="208" y="166"/>
                    <a:pt x="209" y="165"/>
                  </a:cubicBezTo>
                  <a:cubicBezTo>
                    <a:pt x="210" y="164"/>
                    <a:pt x="212" y="163"/>
                    <a:pt x="214" y="162"/>
                  </a:cubicBezTo>
                  <a:cubicBezTo>
                    <a:pt x="215" y="161"/>
                    <a:pt x="216" y="160"/>
                    <a:pt x="216" y="159"/>
                  </a:cubicBezTo>
                  <a:cubicBezTo>
                    <a:pt x="217" y="159"/>
                    <a:pt x="217" y="158"/>
                    <a:pt x="219" y="158"/>
                  </a:cubicBezTo>
                  <a:cubicBezTo>
                    <a:pt x="220" y="157"/>
                    <a:pt x="221" y="157"/>
                    <a:pt x="222" y="157"/>
                  </a:cubicBezTo>
                  <a:cubicBezTo>
                    <a:pt x="223" y="157"/>
                    <a:pt x="225" y="156"/>
                    <a:pt x="225" y="155"/>
                  </a:cubicBezTo>
                  <a:cubicBezTo>
                    <a:pt x="225" y="154"/>
                    <a:pt x="225" y="152"/>
                    <a:pt x="224" y="151"/>
                  </a:cubicBezTo>
                  <a:cubicBezTo>
                    <a:pt x="223" y="149"/>
                    <a:pt x="223" y="147"/>
                    <a:pt x="223" y="146"/>
                  </a:cubicBezTo>
                  <a:cubicBezTo>
                    <a:pt x="224" y="145"/>
                    <a:pt x="225" y="143"/>
                    <a:pt x="226" y="143"/>
                  </a:cubicBezTo>
                  <a:cubicBezTo>
                    <a:pt x="227" y="142"/>
                    <a:pt x="227" y="141"/>
                    <a:pt x="227" y="140"/>
                  </a:cubicBezTo>
                  <a:cubicBezTo>
                    <a:pt x="226" y="140"/>
                    <a:pt x="226" y="138"/>
                    <a:pt x="227" y="137"/>
                  </a:cubicBezTo>
                  <a:cubicBezTo>
                    <a:pt x="228" y="135"/>
                    <a:pt x="229" y="134"/>
                    <a:pt x="230" y="133"/>
                  </a:cubicBezTo>
                  <a:cubicBezTo>
                    <a:pt x="232" y="132"/>
                    <a:pt x="234" y="130"/>
                    <a:pt x="235" y="129"/>
                  </a:cubicBezTo>
                  <a:cubicBezTo>
                    <a:pt x="236" y="128"/>
                    <a:pt x="237" y="126"/>
                    <a:pt x="238" y="126"/>
                  </a:cubicBezTo>
                  <a:cubicBezTo>
                    <a:pt x="239" y="125"/>
                    <a:pt x="239" y="124"/>
                    <a:pt x="239" y="123"/>
                  </a:cubicBezTo>
                  <a:cubicBezTo>
                    <a:pt x="239" y="121"/>
                    <a:pt x="238" y="120"/>
                    <a:pt x="237" y="120"/>
                  </a:cubicBezTo>
                  <a:cubicBezTo>
                    <a:pt x="235" y="120"/>
                    <a:pt x="233" y="118"/>
                    <a:pt x="233" y="117"/>
                  </a:cubicBezTo>
                  <a:cubicBezTo>
                    <a:pt x="232" y="116"/>
                    <a:pt x="231" y="113"/>
                    <a:pt x="230" y="110"/>
                  </a:cubicBezTo>
                  <a:cubicBezTo>
                    <a:pt x="229" y="107"/>
                    <a:pt x="228" y="104"/>
                    <a:pt x="227" y="104"/>
                  </a:cubicBezTo>
                  <a:cubicBezTo>
                    <a:pt x="227" y="103"/>
                    <a:pt x="225" y="102"/>
                    <a:pt x="224" y="102"/>
                  </a:cubicBezTo>
                  <a:cubicBezTo>
                    <a:pt x="222" y="102"/>
                    <a:pt x="221" y="101"/>
                    <a:pt x="221" y="100"/>
                  </a:cubicBezTo>
                  <a:cubicBezTo>
                    <a:pt x="221" y="98"/>
                    <a:pt x="221" y="97"/>
                    <a:pt x="220" y="97"/>
                  </a:cubicBezTo>
                  <a:cubicBezTo>
                    <a:pt x="220" y="97"/>
                    <a:pt x="218" y="96"/>
                    <a:pt x="217" y="96"/>
                  </a:cubicBezTo>
                  <a:cubicBezTo>
                    <a:pt x="216" y="95"/>
                    <a:pt x="215" y="93"/>
                    <a:pt x="215" y="92"/>
                  </a:cubicBezTo>
                  <a:cubicBezTo>
                    <a:pt x="215" y="90"/>
                    <a:pt x="215" y="88"/>
                    <a:pt x="215" y="87"/>
                  </a:cubicBezTo>
                  <a:cubicBezTo>
                    <a:pt x="215" y="86"/>
                    <a:pt x="214" y="86"/>
                    <a:pt x="213" y="86"/>
                  </a:cubicBezTo>
                  <a:cubicBezTo>
                    <a:pt x="213" y="86"/>
                    <a:pt x="211" y="85"/>
                    <a:pt x="211" y="84"/>
                  </a:cubicBezTo>
                  <a:cubicBezTo>
                    <a:pt x="210" y="84"/>
                    <a:pt x="210" y="82"/>
                    <a:pt x="211" y="80"/>
                  </a:cubicBezTo>
                  <a:cubicBezTo>
                    <a:pt x="212" y="78"/>
                    <a:pt x="212" y="76"/>
                    <a:pt x="211" y="75"/>
                  </a:cubicBezTo>
                  <a:cubicBezTo>
                    <a:pt x="210" y="75"/>
                    <a:pt x="210" y="75"/>
                    <a:pt x="210" y="74"/>
                  </a:cubicBezTo>
                  <a:cubicBezTo>
                    <a:pt x="210" y="75"/>
                    <a:pt x="210" y="75"/>
                    <a:pt x="210" y="76"/>
                  </a:cubicBezTo>
                  <a:cubicBezTo>
                    <a:pt x="209" y="77"/>
                    <a:pt x="208" y="78"/>
                    <a:pt x="208" y="79"/>
                  </a:cubicBezTo>
                  <a:cubicBezTo>
                    <a:pt x="207" y="79"/>
                    <a:pt x="206" y="80"/>
                    <a:pt x="205" y="81"/>
                  </a:cubicBezTo>
                  <a:cubicBezTo>
                    <a:pt x="204" y="81"/>
                    <a:pt x="203" y="82"/>
                    <a:pt x="202" y="82"/>
                  </a:cubicBezTo>
                  <a:cubicBezTo>
                    <a:pt x="202" y="82"/>
                    <a:pt x="201" y="83"/>
                    <a:pt x="200" y="84"/>
                  </a:cubicBezTo>
                  <a:cubicBezTo>
                    <a:pt x="200" y="85"/>
                    <a:pt x="199" y="87"/>
                    <a:pt x="198" y="87"/>
                  </a:cubicBezTo>
                  <a:cubicBezTo>
                    <a:pt x="197" y="87"/>
                    <a:pt x="196" y="88"/>
                    <a:pt x="196" y="88"/>
                  </a:cubicBezTo>
                  <a:cubicBezTo>
                    <a:pt x="196" y="89"/>
                    <a:pt x="195" y="90"/>
                    <a:pt x="195" y="90"/>
                  </a:cubicBezTo>
                  <a:cubicBezTo>
                    <a:pt x="194" y="91"/>
                    <a:pt x="192" y="92"/>
                    <a:pt x="191" y="92"/>
                  </a:cubicBezTo>
                  <a:cubicBezTo>
                    <a:pt x="190" y="92"/>
                    <a:pt x="188" y="93"/>
                    <a:pt x="187" y="93"/>
                  </a:cubicBezTo>
                  <a:cubicBezTo>
                    <a:pt x="186" y="93"/>
                    <a:pt x="185" y="95"/>
                    <a:pt x="185" y="96"/>
                  </a:cubicBezTo>
                  <a:cubicBezTo>
                    <a:pt x="185" y="97"/>
                    <a:pt x="184" y="99"/>
                    <a:pt x="183" y="101"/>
                  </a:cubicBezTo>
                  <a:cubicBezTo>
                    <a:pt x="182" y="102"/>
                    <a:pt x="181" y="103"/>
                    <a:pt x="180" y="103"/>
                  </a:cubicBezTo>
                  <a:cubicBezTo>
                    <a:pt x="179" y="103"/>
                    <a:pt x="179" y="102"/>
                    <a:pt x="180" y="101"/>
                  </a:cubicBezTo>
                  <a:cubicBezTo>
                    <a:pt x="181" y="100"/>
                    <a:pt x="181" y="99"/>
                    <a:pt x="182" y="98"/>
                  </a:cubicBezTo>
                  <a:cubicBezTo>
                    <a:pt x="182" y="97"/>
                    <a:pt x="183" y="95"/>
                    <a:pt x="183" y="94"/>
                  </a:cubicBezTo>
                  <a:cubicBezTo>
                    <a:pt x="183" y="92"/>
                    <a:pt x="184" y="91"/>
                    <a:pt x="185" y="90"/>
                  </a:cubicBezTo>
                  <a:cubicBezTo>
                    <a:pt x="186" y="89"/>
                    <a:pt x="187" y="88"/>
                    <a:pt x="187" y="86"/>
                  </a:cubicBezTo>
                  <a:cubicBezTo>
                    <a:pt x="187" y="84"/>
                    <a:pt x="188" y="83"/>
                    <a:pt x="189" y="82"/>
                  </a:cubicBezTo>
                  <a:cubicBezTo>
                    <a:pt x="191" y="82"/>
                    <a:pt x="192" y="81"/>
                    <a:pt x="192" y="80"/>
                  </a:cubicBezTo>
                  <a:cubicBezTo>
                    <a:pt x="193" y="80"/>
                    <a:pt x="194" y="78"/>
                    <a:pt x="194" y="77"/>
                  </a:cubicBezTo>
                  <a:cubicBezTo>
                    <a:pt x="195" y="76"/>
                    <a:pt x="197" y="72"/>
                    <a:pt x="198" y="70"/>
                  </a:cubicBezTo>
                  <a:cubicBezTo>
                    <a:pt x="200" y="67"/>
                    <a:pt x="201" y="65"/>
                    <a:pt x="200" y="65"/>
                  </a:cubicBezTo>
                  <a:cubicBezTo>
                    <a:pt x="199" y="65"/>
                    <a:pt x="200" y="64"/>
                    <a:pt x="201" y="62"/>
                  </a:cubicBezTo>
                  <a:cubicBezTo>
                    <a:pt x="203" y="61"/>
                    <a:pt x="204" y="58"/>
                    <a:pt x="205" y="56"/>
                  </a:cubicBezTo>
                  <a:cubicBezTo>
                    <a:pt x="205" y="55"/>
                    <a:pt x="206" y="54"/>
                    <a:pt x="207" y="54"/>
                  </a:cubicBezTo>
                  <a:cubicBezTo>
                    <a:pt x="207" y="54"/>
                    <a:pt x="208" y="53"/>
                    <a:pt x="209" y="51"/>
                  </a:cubicBezTo>
                  <a:cubicBezTo>
                    <a:pt x="209" y="50"/>
                    <a:pt x="210" y="49"/>
                    <a:pt x="211" y="48"/>
                  </a:cubicBezTo>
                  <a:cubicBezTo>
                    <a:pt x="211" y="47"/>
                    <a:pt x="212" y="45"/>
                    <a:pt x="213" y="44"/>
                  </a:cubicBezTo>
                  <a:cubicBezTo>
                    <a:pt x="213" y="43"/>
                    <a:pt x="214" y="40"/>
                    <a:pt x="214" y="38"/>
                  </a:cubicBezTo>
                  <a:cubicBezTo>
                    <a:pt x="214" y="37"/>
                    <a:pt x="213" y="34"/>
                    <a:pt x="213" y="34"/>
                  </a:cubicBezTo>
                  <a:cubicBezTo>
                    <a:pt x="212" y="33"/>
                    <a:pt x="210" y="32"/>
                    <a:pt x="210" y="33"/>
                  </a:cubicBezTo>
                  <a:cubicBezTo>
                    <a:pt x="210" y="33"/>
                    <a:pt x="208" y="32"/>
                    <a:pt x="207" y="31"/>
                  </a:cubicBezTo>
                  <a:cubicBezTo>
                    <a:pt x="206" y="30"/>
                    <a:pt x="206" y="29"/>
                    <a:pt x="208" y="30"/>
                  </a:cubicBezTo>
                  <a:cubicBezTo>
                    <a:pt x="210" y="30"/>
                    <a:pt x="212" y="29"/>
                    <a:pt x="212" y="28"/>
                  </a:cubicBezTo>
                  <a:cubicBezTo>
                    <a:pt x="212" y="27"/>
                    <a:pt x="212" y="26"/>
                    <a:pt x="211" y="25"/>
                  </a:cubicBezTo>
                  <a:cubicBezTo>
                    <a:pt x="210" y="24"/>
                    <a:pt x="209" y="23"/>
                    <a:pt x="208" y="22"/>
                  </a:cubicBezTo>
                  <a:cubicBezTo>
                    <a:pt x="208" y="21"/>
                    <a:pt x="206" y="20"/>
                    <a:pt x="206" y="20"/>
                  </a:cubicBezTo>
                  <a:cubicBezTo>
                    <a:pt x="205" y="19"/>
                    <a:pt x="205" y="20"/>
                    <a:pt x="205" y="20"/>
                  </a:cubicBezTo>
                  <a:cubicBezTo>
                    <a:pt x="205" y="21"/>
                    <a:pt x="205" y="22"/>
                    <a:pt x="204" y="22"/>
                  </a:cubicBezTo>
                  <a:cubicBezTo>
                    <a:pt x="204" y="23"/>
                    <a:pt x="203" y="23"/>
                    <a:pt x="203" y="22"/>
                  </a:cubicBezTo>
                  <a:cubicBezTo>
                    <a:pt x="203" y="22"/>
                    <a:pt x="202" y="21"/>
                    <a:pt x="202" y="20"/>
                  </a:cubicBezTo>
                  <a:cubicBezTo>
                    <a:pt x="202" y="19"/>
                    <a:pt x="202" y="18"/>
                    <a:pt x="201" y="17"/>
                  </a:cubicBezTo>
                  <a:cubicBezTo>
                    <a:pt x="200" y="17"/>
                    <a:pt x="199" y="17"/>
                    <a:pt x="199" y="17"/>
                  </a:cubicBezTo>
                  <a:cubicBezTo>
                    <a:pt x="198" y="18"/>
                    <a:pt x="197" y="17"/>
                    <a:pt x="197" y="16"/>
                  </a:cubicBezTo>
                  <a:cubicBezTo>
                    <a:pt x="197" y="15"/>
                    <a:pt x="195" y="14"/>
                    <a:pt x="194" y="13"/>
                  </a:cubicBezTo>
                  <a:cubicBezTo>
                    <a:pt x="193" y="12"/>
                    <a:pt x="191" y="12"/>
                    <a:pt x="189" y="12"/>
                  </a:cubicBezTo>
                  <a:cubicBezTo>
                    <a:pt x="188" y="12"/>
                    <a:pt x="186" y="13"/>
                    <a:pt x="185" y="13"/>
                  </a:cubicBezTo>
                  <a:cubicBezTo>
                    <a:pt x="185" y="14"/>
                    <a:pt x="183" y="14"/>
                    <a:pt x="182" y="14"/>
                  </a:cubicBezTo>
                  <a:cubicBezTo>
                    <a:pt x="180" y="14"/>
                    <a:pt x="178" y="15"/>
                    <a:pt x="177" y="16"/>
                  </a:cubicBezTo>
                  <a:cubicBezTo>
                    <a:pt x="176" y="16"/>
                    <a:pt x="175" y="18"/>
                    <a:pt x="175" y="19"/>
                  </a:cubicBezTo>
                  <a:cubicBezTo>
                    <a:pt x="175" y="20"/>
                    <a:pt x="175" y="21"/>
                    <a:pt x="174" y="21"/>
                  </a:cubicBezTo>
                  <a:cubicBezTo>
                    <a:pt x="173" y="21"/>
                    <a:pt x="172" y="22"/>
                    <a:pt x="171" y="22"/>
                  </a:cubicBezTo>
                  <a:cubicBezTo>
                    <a:pt x="170" y="23"/>
                    <a:pt x="169" y="23"/>
                    <a:pt x="168" y="22"/>
                  </a:cubicBezTo>
                  <a:cubicBezTo>
                    <a:pt x="168" y="21"/>
                    <a:pt x="168" y="19"/>
                    <a:pt x="168" y="19"/>
                  </a:cubicBezTo>
                  <a:cubicBezTo>
                    <a:pt x="169" y="18"/>
                    <a:pt x="170" y="16"/>
                    <a:pt x="170" y="15"/>
                  </a:cubicBezTo>
                  <a:cubicBezTo>
                    <a:pt x="170" y="13"/>
                    <a:pt x="169" y="12"/>
                    <a:pt x="167" y="12"/>
                  </a:cubicBezTo>
                  <a:cubicBezTo>
                    <a:pt x="166" y="12"/>
                    <a:pt x="163" y="12"/>
                    <a:pt x="162" y="13"/>
                  </a:cubicBezTo>
                  <a:cubicBezTo>
                    <a:pt x="161" y="13"/>
                    <a:pt x="161" y="13"/>
                    <a:pt x="162" y="11"/>
                  </a:cubicBezTo>
                  <a:cubicBezTo>
                    <a:pt x="162" y="10"/>
                    <a:pt x="162" y="10"/>
                    <a:pt x="160" y="11"/>
                  </a:cubicBezTo>
                  <a:cubicBezTo>
                    <a:pt x="159" y="12"/>
                    <a:pt x="156" y="13"/>
                    <a:pt x="155" y="13"/>
                  </a:cubicBezTo>
                  <a:cubicBezTo>
                    <a:pt x="154" y="13"/>
                    <a:pt x="154" y="12"/>
                    <a:pt x="155" y="11"/>
                  </a:cubicBezTo>
                  <a:cubicBezTo>
                    <a:pt x="156" y="10"/>
                    <a:pt x="157" y="9"/>
                    <a:pt x="158" y="8"/>
                  </a:cubicBezTo>
                  <a:cubicBezTo>
                    <a:pt x="159" y="7"/>
                    <a:pt x="160" y="6"/>
                    <a:pt x="161" y="6"/>
                  </a:cubicBezTo>
                  <a:cubicBezTo>
                    <a:pt x="162" y="5"/>
                    <a:pt x="161" y="4"/>
                    <a:pt x="161" y="3"/>
                  </a:cubicBezTo>
                  <a:cubicBezTo>
                    <a:pt x="160" y="2"/>
                    <a:pt x="159" y="1"/>
                    <a:pt x="158" y="1"/>
                  </a:cubicBezTo>
                  <a:cubicBezTo>
                    <a:pt x="158" y="1"/>
                    <a:pt x="156" y="1"/>
                    <a:pt x="154" y="0"/>
                  </a:cubicBezTo>
                  <a:cubicBezTo>
                    <a:pt x="152" y="0"/>
                    <a:pt x="149" y="0"/>
                    <a:pt x="148" y="1"/>
                  </a:cubicBezTo>
                  <a:cubicBezTo>
                    <a:pt x="146" y="2"/>
                    <a:pt x="144" y="4"/>
                    <a:pt x="144" y="6"/>
                  </a:cubicBezTo>
                  <a:cubicBezTo>
                    <a:pt x="143" y="7"/>
                    <a:pt x="142" y="9"/>
                    <a:pt x="141" y="11"/>
                  </a:cubicBezTo>
                  <a:cubicBezTo>
                    <a:pt x="140" y="12"/>
                    <a:pt x="139" y="14"/>
                    <a:pt x="139" y="15"/>
                  </a:cubicBezTo>
                  <a:cubicBezTo>
                    <a:pt x="139" y="16"/>
                    <a:pt x="138" y="17"/>
                    <a:pt x="138" y="18"/>
                  </a:cubicBezTo>
                  <a:cubicBezTo>
                    <a:pt x="138" y="18"/>
                    <a:pt x="138" y="19"/>
                    <a:pt x="138" y="20"/>
                  </a:cubicBezTo>
                  <a:cubicBezTo>
                    <a:pt x="138" y="21"/>
                    <a:pt x="138" y="22"/>
                    <a:pt x="139" y="22"/>
                  </a:cubicBezTo>
                  <a:cubicBezTo>
                    <a:pt x="140" y="23"/>
                    <a:pt x="140" y="24"/>
                    <a:pt x="140" y="25"/>
                  </a:cubicBezTo>
                  <a:cubicBezTo>
                    <a:pt x="140" y="26"/>
                    <a:pt x="141" y="27"/>
                    <a:pt x="142" y="28"/>
                  </a:cubicBezTo>
                  <a:cubicBezTo>
                    <a:pt x="144" y="28"/>
                    <a:pt x="144" y="29"/>
                    <a:pt x="143" y="29"/>
                  </a:cubicBezTo>
                  <a:cubicBezTo>
                    <a:pt x="142" y="28"/>
                    <a:pt x="142" y="37"/>
                    <a:pt x="141" y="37"/>
                  </a:cubicBezTo>
                  <a:cubicBezTo>
                    <a:pt x="139" y="38"/>
                    <a:pt x="137" y="38"/>
                    <a:pt x="135" y="38"/>
                  </a:cubicBezTo>
                  <a:cubicBezTo>
                    <a:pt x="134" y="38"/>
                    <a:pt x="132" y="39"/>
                    <a:pt x="132" y="40"/>
                  </a:cubicBezTo>
                  <a:cubicBezTo>
                    <a:pt x="132" y="41"/>
                    <a:pt x="122" y="40"/>
                    <a:pt x="123" y="40"/>
                  </a:cubicBezTo>
                  <a:cubicBezTo>
                    <a:pt x="124" y="40"/>
                    <a:pt x="118" y="41"/>
                    <a:pt x="119" y="43"/>
                  </a:cubicBezTo>
                  <a:cubicBezTo>
                    <a:pt x="119" y="44"/>
                    <a:pt x="120" y="45"/>
                    <a:pt x="120" y="45"/>
                  </a:cubicBezTo>
                  <a:cubicBezTo>
                    <a:pt x="120" y="45"/>
                    <a:pt x="119" y="44"/>
                    <a:pt x="118" y="44"/>
                  </a:cubicBezTo>
                  <a:cubicBezTo>
                    <a:pt x="118" y="44"/>
                    <a:pt x="117" y="43"/>
                    <a:pt x="116" y="43"/>
                  </a:cubicBezTo>
                  <a:cubicBezTo>
                    <a:pt x="116" y="43"/>
                    <a:pt x="115" y="42"/>
                    <a:pt x="114" y="42"/>
                  </a:cubicBezTo>
                  <a:cubicBezTo>
                    <a:pt x="113" y="42"/>
                    <a:pt x="112" y="43"/>
                    <a:pt x="111" y="44"/>
                  </a:cubicBezTo>
                  <a:cubicBezTo>
                    <a:pt x="111" y="45"/>
                    <a:pt x="110" y="46"/>
                    <a:pt x="110" y="47"/>
                  </a:cubicBezTo>
                  <a:cubicBezTo>
                    <a:pt x="111" y="47"/>
                    <a:pt x="110" y="48"/>
                    <a:pt x="109" y="48"/>
                  </a:cubicBezTo>
                  <a:cubicBezTo>
                    <a:pt x="108" y="48"/>
                    <a:pt x="106" y="49"/>
                    <a:pt x="105" y="50"/>
                  </a:cubicBezTo>
                  <a:cubicBezTo>
                    <a:pt x="104" y="51"/>
                    <a:pt x="103" y="51"/>
                    <a:pt x="103" y="50"/>
                  </a:cubicBezTo>
                  <a:cubicBezTo>
                    <a:pt x="103" y="49"/>
                    <a:pt x="102" y="49"/>
                    <a:pt x="101" y="50"/>
                  </a:cubicBezTo>
                  <a:cubicBezTo>
                    <a:pt x="100" y="50"/>
                    <a:pt x="99" y="50"/>
                    <a:pt x="100" y="49"/>
                  </a:cubicBezTo>
                  <a:cubicBezTo>
                    <a:pt x="100" y="48"/>
                    <a:pt x="100" y="47"/>
                    <a:pt x="99" y="46"/>
                  </a:cubicBezTo>
                  <a:cubicBezTo>
                    <a:pt x="99" y="46"/>
                    <a:pt x="97" y="46"/>
                    <a:pt x="96" y="46"/>
                  </a:cubicBezTo>
                  <a:cubicBezTo>
                    <a:pt x="95" y="46"/>
                    <a:pt x="94" y="46"/>
                    <a:pt x="93" y="46"/>
                  </a:cubicBezTo>
                  <a:cubicBezTo>
                    <a:pt x="93" y="46"/>
                    <a:pt x="92" y="46"/>
                    <a:pt x="92" y="47"/>
                  </a:cubicBezTo>
                  <a:cubicBezTo>
                    <a:pt x="91" y="47"/>
                    <a:pt x="91" y="47"/>
                    <a:pt x="90" y="47"/>
                  </a:cubicBezTo>
                  <a:cubicBezTo>
                    <a:pt x="90" y="47"/>
                    <a:pt x="88" y="47"/>
                    <a:pt x="88" y="48"/>
                  </a:cubicBezTo>
                  <a:cubicBezTo>
                    <a:pt x="87" y="48"/>
                    <a:pt x="86" y="48"/>
                    <a:pt x="86" y="48"/>
                  </a:cubicBezTo>
                  <a:cubicBezTo>
                    <a:pt x="85" y="48"/>
                    <a:pt x="84" y="48"/>
                    <a:pt x="84" y="49"/>
                  </a:cubicBezTo>
                  <a:cubicBezTo>
                    <a:pt x="83" y="50"/>
                    <a:pt x="84" y="51"/>
                    <a:pt x="86" y="51"/>
                  </a:cubicBezTo>
                  <a:cubicBezTo>
                    <a:pt x="87" y="51"/>
                    <a:pt x="85" y="51"/>
                    <a:pt x="84" y="52"/>
                  </a:cubicBezTo>
                  <a:cubicBezTo>
                    <a:pt x="82" y="53"/>
                    <a:pt x="84" y="53"/>
                    <a:pt x="82" y="54"/>
                  </a:cubicBezTo>
                  <a:cubicBezTo>
                    <a:pt x="81" y="54"/>
                    <a:pt x="81" y="55"/>
                    <a:pt x="81" y="56"/>
                  </a:cubicBezTo>
                  <a:cubicBezTo>
                    <a:pt x="80" y="56"/>
                    <a:pt x="81" y="55"/>
                    <a:pt x="79" y="55"/>
                  </a:cubicBezTo>
                  <a:cubicBezTo>
                    <a:pt x="78" y="55"/>
                    <a:pt x="77" y="58"/>
                    <a:pt x="75" y="59"/>
                  </a:cubicBezTo>
                  <a:cubicBezTo>
                    <a:pt x="73" y="60"/>
                    <a:pt x="74" y="60"/>
                    <a:pt x="73" y="61"/>
                  </a:cubicBezTo>
                  <a:cubicBezTo>
                    <a:pt x="72" y="62"/>
                    <a:pt x="72" y="61"/>
                    <a:pt x="71" y="61"/>
                  </a:cubicBezTo>
                  <a:cubicBezTo>
                    <a:pt x="70" y="62"/>
                    <a:pt x="68" y="63"/>
                    <a:pt x="67" y="62"/>
                  </a:cubicBezTo>
                  <a:cubicBezTo>
                    <a:pt x="65" y="62"/>
                    <a:pt x="64" y="63"/>
                    <a:pt x="64" y="63"/>
                  </a:cubicBezTo>
                  <a:cubicBezTo>
                    <a:pt x="64" y="64"/>
                    <a:pt x="64" y="64"/>
                    <a:pt x="65" y="65"/>
                  </a:cubicBezTo>
                  <a:cubicBezTo>
                    <a:pt x="66" y="65"/>
                    <a:pt x="67" y="66"/>
                    <a:pt x="66" y="66"/>
                  </a:cubicBezTo>
                  <a:cubicBezTo>
                    <a:pt x="65" y="67"/>
                    <a:pt x="64" y="68"/>
                    <a:pt x="64" y="69"/>
                  </a:cubicBezTo>
                  <a:cubicBezTo>
                    <a:pt x="64" y="70"/>
                    <a:pt x="65" y="71"/>
                    <a:pt x="64" y="71"/>
                  </a:cubicBezTo>
                  <a:cubicBezTo>
                    <a:pt x="64" y="72"/>
                    <a:pt x="65" y="74"/>
                    <a:pt x="64" y="73"/>
                  </a:cubicBezTo>
                  <a:cubicBezTo>
                    <a:pt x="63" y="72"/>
                    <a:pt x="64" y="73"/>
                    <a:pt x="64" y="74"/>
                  </a:cubicBezTo>
                  <a:cubicBezTo>
                    <a:pt x="63" y="75"/>
                    <a:pt x="61" y="75"/>
                    <a:pt x="63" y="76"/>
                  </a:cubicBezTo>
                  <a:cubicBezTo>
                    <a:pt x="64" y="76"/>
                    <a:pt x="63" y="77"/>
                    <a:pt x="63" y="77"/>
                  </a:cubicBezTo>
                  <a:cubicBezTo>
                    <a:pt x="63" y="77"/>
                    <a:pt x="62" y="77"/>
                    <a:pt x="63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2" y="79"/>
                    <a:pt x="62" y="81"/>
                    <a:pt x="62" y="80"/>
                  </a:cubicBezTo>
                  <a:cubicBezTo>
                    <a:pt x="61" y="80"/>
                    <a:pt x="60" y="79"/>
                    <a:pt x="60" y="80"/>
                  </a:cubicBezTo>
                  <a:cubicBezTo>
                    <a:pt x="60" y="81"/>
                    <a:pt x="59" y="81"/>
                    <a:pt x="59" y="81"/>
                  </a:cubicBezTo>
                  <a:cubicBezTo>
                    <a:pt x="58" y="81"/>
                    <a:pt x="58" y="81"/>
                    <a:pt x="58" y="82"/>
                  </a:cubicBezTo>
                  <a:cubicBezTo>
                    <a:pt x="58" y="82"/>
                    <a:pt x="59" y="85"/>
                    <a:pt x="60" y="85"/>
                  </a:cubicBezTo>
                  <a:cubicBezTo>
                    <a:pt x="61" y="85"/>
                    <a:pt x="62" y="86"/>
                    <a:pt x="63" y="87"/>
                  </a:cubicBezTo>
                  <a:cubicBezTo>
                    <a:pt x="63" y="88"/>
                    <a:pt x="64" y="90"/>
                    <a:pt x="64" y="90"/>
                  </a:cubicBezTo>
                  <a:cubicBezTo>
                    <a:pt x="65" y="90"/>
                    <a:pt x="65" y="91"/>
                    <a:pt x="65" y="92"/>
                  </a:cubicBezTo>
                  <a:cubicBezTo>
                    <a:pt x="64" y="93"/>
                    <a:pt x="63" y="94"/>
                    <a:pt x="62" y="93"/>
                  </a:cubicBezTo>
                  <a:cubicBezTo>
                    <a:pt x="61" y="93"/>
                    <a:pt x="59" y="93"/>
                    <a:pt x="58" y="94"/>
                  </a:cubicBezTo>
                  <a:cubicBezTo>
                    <a:pt x="56" y="94"/>
                    <a:pt x="53" y="91"/>
                    <a:pt x="52" y="91"/>
                  </a:cubicBezTo>
                  <a:cubicBezTo>
                    <a:pt x="52" y="92"/>
                    <a:pt x="51" y="92"/>
                    <a:pt x="49" y="91"/>
                  </a:cubicBezTo>
                  <a:cubicBezTo>
                    <a:pt x="48" y="91"/>
                    <a:pt x="45" y="91"/>
                    <a:pt x="43" y="91"/>
                  </a:cubicBezTo>
                  <a:cubicBezTo>
                    <a:pt x="41" y="92"/>
                    <a:pt x="43" y="92"/>
                    <a:pt x="42" y="92"/>
                  </a:cubicBezTo>
                  <a:cubicBezTo>
                    <a:pt x="41" y="92"/>
                    <a:pt x="43" y="94"/>
                    <a:pt x="41" y="94"/>
                  </a:cubicBezTo>
                  <a:cubicBezTo>
                    <a:pt x="38" y="94"/>
                    <a:pt x="38" y="94"/>
                    <a:pt x="37" y="94"/>
                  </a:cubicBezTo>
                  <a:cubicBezTo>
                    <a:pt x="37" y="95"/>
                    <a:pt x="35" y="96"/>
                    <a:pt x="34" y="97"/>
                  </a:cubicBezTo>
                  <a:cubicBezTo>
                    <a:pt x="32" y="98"/>
                    <a:pt x="32" y="99"/>
                    <a:pt x="32" y="100"/>
                  </a:cubicBezTo>
                  <a:cubicBezTo>
                    <a:pt x="33" y="100"/>
                    <a:pt x="33" y="101"/>
                    <a:pt x="33" y="101"/>
                  </a:cubicBezTo>
                  <a:cubicBezTo>
                    <a:pt x="32" y="102"/>
                    <a:pt x="32" y="102"/>
                    <a:pt x="33" y="103"/>
                  </a:cubicBezTo>
                  <a:cubicBezTo>
                    <a:pt x="34" y="104"/>
                    <a:pt x="34" y="106"/>
                    <a:pt x="34" y="107"/>
                  </a:cubicBezTo>
                  <a:cubicBezTo>
                    <a:pt x="34" y="109"/>
                    <a:pt x="34" y="110"/>
                    <a:pt x="33" y="111"/>
                  </a:cubicBezTo>
                  <a:cubicBezTo>
                    <a:pt x="33" y="111"/>
                    <a:pt x="33" y="113"/>
                    <a:pt x="33" y="113"/>
                  </a:cubicBezTo>
                  <a:cubicBezTo>
                    <a:pt x="33" y="114"/>
                    <a:pt x="33" y="115"/>
                    <a:pt x="32" y="116"/>
                  </a:cubicBezTo>
                  <a:cubicBezTo>
                    <a:pt x="32" y="116"/>
                    <a:pt x="32" y="117"/>
                    <a:pt x="33" y="118"/>
                  </a:cubicBezTo>
                  <a:cubicBezTo>
                    <a:pt x="33" y="118"/>
                    <a:pt x="35" y="119"/>
                    <a:pt x="36" y="120"/>
                  </a:cubicBezTo>
                  <a:cubicBezTo>
                    <a:pt x="37" y="121"/>
                    <a:pt x="30" y="120"/>
                    <a:pt x="32" y="121"/>
                  </a:cubicBezTo>
                  <a:cubicBezTo>
                    <a:pt x="33" y="122"/>
                    <a:pt x="34" y="123"/>
                    <a:pt x="34" y="124"/>
                  </a:cubicBezTo>
                  <a:cubicBezTo>
                    <a:pt x="34" y="125"/>
                    <a:pt x="34" y="126"/>
                    <a:pt x="35" y="127"/>
                  </a:cubicBezTo>
                  <a:cubicBezTo>
                    <a:pt x="35" y="128"/>
                    <a:pt x="36" y="130"/>
                    <a:pt x="37" y="130"/>
                  </a:cubicBezTo>
                  <a:cubicBezTo>
                    <a:pt x="38" y="130"/>
                    <a:pt x="40" y="131"/>
                    <a:pt x="40" y="132"/>
                  </a:cubicBezTo>
                  <a:cubicBezTo>
                    <a:pt x="41" y="133"/>
                    <a:pt x="41" y="134"/>
                    <a:pt x="41" y="135"/>
                  </a:cubicBezTo>
                  <a:cubicBezTo>
                    <a:pt x="42" y="136"/>
                    <a:pt x="42" y="137"/>
                    <a:pt x="41" y="138"/>
                  </a:cubicBezTo>
                  <a:cubicBezTo>
                    <a:pt x="41" y="138"/>
                    <a:pt x="38" y="136"/>
                    <a:pt x="37" y="137"/>
                  </a:cubicBezTo>
                  <a:cubicBezTo>
                    <a:pt x="37" y="137"/>
                    <a:pt x="36" y="139"/>
                    <a:pt x="36" y="140"/>
                  </a:cubicBezTo>
                  <a:cubicBezTo>
                    <a:pt x="36" y="142"/>
                    <a:pt x="39" y="140"/>
                    <a:pt x="40" y="141"/>
                  </a:cubicBezTo>
                  <a:cubicBezTo>
                    <a:pt x="40" y="142"/>
                    <a:pt x="40" y="144"/>
                    <a:pt x="40" y="145"/>
                  </a:cubicBezTo>
                  <a:cubicBezTo>
                    <a:pt x="40" y="146"/>
                    <a:pt x="41" y="149"/>
                    <a:pt x="41" y="150"/>
                  </a:cubicBezTo>
                  <a:cubicBezTo>
                    <a:pt x="42" y="151"/>
                    <a:pt x="41" y="151"/>
                    <a:pt x="40" y="152"/>
                  </a:cubicBezTo>
                  <a:cubicBezTo>
                    <a:pt x="39" y="153"/>
                    <a:pt x="39" y="154"/>
                    <a:pt x="39" y="154"/>
                  </a:cubicBezTo>
                  <a:cubicBezTo>
                    <a:pt x="38" y="155"/>
                    <a:pt x="38" y="155"/>
                    <a:pt x="38" y="156"/>
                  </a:cubicBezTo>
                  <a:cubicBezTo>
                    <a:pt x="38" y="157"/>
                    <a:pt x="38" y="158"/>
                    <a:pt x="39" y="159"/>
                  </a:cubicBezTo>
                  <a:cubicBezTo>
                    <a:pt x="40" y="160"/>
                    <a:pt x="41" y="162"/>
                    <a:pt x="42" y="163"/>
                  </a:cubicBezTo>
                  <a:cubicBezTo>
                    <a:pt x="43" y="165"/>
                    <a:pt x="42" y="168"/>
                    <a:pt x="43" y="169"/>
                  </a:cubicBezTo>
                  <a:cubicBezTo>
                    <a:pt x="43" y="169"/>
                    <a:pt x="43" y="170"/>
                    <a:pt x="44" y="170"/>
                  </a:cubicBezTo>
                  <a:cubicBezTo>
                    <a:pt x="45" y="170"/>
                    <a:pt x="46" y="169"/>
                    <a:pt x="47" y="169"/>
                  </a:cubicBezTo>
                  <a:cubicBezTo>
                    <a:pt x="49" y="169"/>
                    <a:pt x="50" y="169"/>
                    <a:pt x="51" y="169"/>
                  </a:cubicBezTo>
                  <a:cubicBezTo>
                    <a:pt x="52" y="170"/>
                    <a:pt x="52" y="171"/>
                    <a:pt x="53" y="172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53" y="173"/>
                    <a:pt x="52" y="173"/>
                    <a:pt x="52" y="173"/>
                  </a:cubicBezTo>
                  <a:cubicBezTo>
                    <a:pt x="51" y="172"/>
                    <a:pt x="50" y="171"/>
                    <a:pt x="49" y="171"/>
                  </a:cubicBezTo>
                  <a:cubicBezTo>
                    <a:pt x="48" y="170"/>
                    <a:pt x="47" y="171"/>
                    <a:pt x="45" y="172"/>
                  </a:cubicBezTo>
                  <a:cubicBezTo>
                    <a:pt x="44" y="173"/>
                    <a:pt x="42" y="173"/>
                    <a:pt x="41" y="172"/>
                  </a:cubicBezTo>
                  <a:cubicBezTo>
                    <a:pt x="39" y="171"/>
                    <a:pt x="37" y="169"/>
                    <a:pt x="37" y="169"/>
                  </a:cubicBezTo>
                  <a:cubicBezTo>
                    <a:pt x="36" y="169"/>
                    <a:pt x="35" y="168"/>
                    <a:pt x="35" y="167"/>
                  </a:cubicBezTo>
                  <a:cubicBezTo>
                    <a:pt x="36" y="166"/>
                    <a:pt x="36" y="165"/>
                    <a:pt x="35" y="164"/>
                  </a:cubicBezTo>
                  <a:cubicBezTo>
                    <a:pt x="34" y="163"/>
                    <a:pt x="32" y="166"/>
                    <a:pt x="31" y="165"/>
                  </a:cubicBezTo>
                  <a:cubicBezTo>
                    <a:pt x="31" y="164"/>
                    <a:pt x="30" y="163"/>
                    <a:pt x="31" y="162"/>
                  </a:cubicBezTo>
                  <a:cubicBezTo>
                    <a:pt x="31" y="161"/>
                    <a:pt x="29" y="159"/>
                    <a:pt x="30" y="158"/>
                  </a:cubicBezTo>
                  <a:cubicBezTo>
                    <a:pt x="30" y="157"/>
                    <a:pt x="31" y="157"/>
                    <a:pt x="31" y="155"/>
                  </a:cubicBezTo>
                  <a:cubicBezTo>
                    <a:pt x="32" y="154"/>
                    <a:pt x="32" y="151"/>
                    <a:pt x="31" y="151"/>
                  </a:cubicBezTo>
                  <a:cubicBezTo>
                    <a:pt x="30" y="150"/>
                    <a:pt x="29" y="150"/>
                    <a:pt x="28" y="151"/>
                  </a:cubicBezTo>
                  <a:cubicBezTo>
                    <a:pt x="28" y="152"/>
                    <a:pt x="27" y="154"/>
                    <a:pt x="27" y="155"/>
                  </a:cubicBezTo>
                  <a:cubicBezTo>
                    <a:pt x="27" y="156"/>
                    <a:pt x="27" y="156"/>
                    <a:pt x="26" y="156"/>
                  </a:cubicBezTo>
                  <a:cubicBezTo>
                    <a:pt x="26" y="156"/>
                    <a:pt x="25" y="158"/>
                    <a:pt x="25" y="160"/>
                  </a:cubicBezTo>
                  <a:cubicBezTo>
                    <a:pt x="24" y="162"/>
                    <a:pt x="24" y="162"/>
                    <a:pt x="24" y="161"/>
                  </a:cubicBezTo>
                  <a:cubicBezTo>
                    <a:pt x="24" y="159"/>
                    <a:pt x="24" y="157"/>
                    <a:pt x="24" y="157"/>
                  </a:cubicBezTo>
                  <a:cubicBezTo>
                    <a:pt x="24" y="156"/>
                    <a:pt x="25" y="154"/>
                    <a:pt x="25" y="153"/>
                  </a:cubicBezTo>
                  <a:cubicBezTo>
                    <a:pt x="26" y="152"/>
                    <a:pt x="26" y="151"/>
                    <a:pt x="26" y="150"/>
                  </a:cubicBezTo>
                  <a:cubicBezTo>
                    <a:pt x="26" y="149"/>
                    <a:pt x="29" y="148"/>
                    <a:pt x="29" y="147"/>
                  </a:cubicBezTo>
                  <a:cubicBezTo>
                    <a:pt x="29" y="146"/>
                    <a:pt x="30" y="145"/>
                    <a:pt x="31" y="144"/>
                  </a:cubicBezTo>
                  <a:cubicBezTo>
                    <a:pt x="31" y="143"/>
                    <a:pt x="33" y="142"/>
                    <a:pt x="34" y="141"/>
                  </a:cubicBezTo>
                  <a:cubicBezTo>
                    <a:pt x="35" y="140"/>
                    <a:pt x="34" y="141"/>
                    <a:pt x="35" y="139"/>
                  </a:cubicBezTo>
                  <a:cubicBezTo>
                    <a:pt x="35" y="138"/>
                    <a:pt x="35" y="137"/>
                    <a:pt x="34" y="136"/>
                  </a:cubicBezTo>
                  <a:cubicBezTo>
                    <a:pt x="33" y="136"/>
                    <a:pt x="34" y="134"/>
                    <a:pt x="33" y="134"/>
                  </a:cubicBezTo>
                  <a:cubicBezTo>
                    <a:pt x="32" y="134"/>
                    <a:pt x="34" y="131"/>
                    <a:pt x="32" y="131"/>
                  </a:cubicBezTo>
                  <a:cubicBezTo>
                    <a:pt x="31" y="131"/>
                    <a:pt x="30" y="131"/>
                    <a:pt x="29" y="131"/>
                  </a:cubicBezTo>
                  <a:cubicBezTo>
                    <a:pt x="28" y="130"/>
                    <a:pt x="27" y="129"/>
                    <a:pt x="26" y="128"/>
                  </a:cubicBezTo>
                  <a:cubicBezTo>
                    <a:pt x="25" y="127"/>
                    <a:pt x="25" y="125"/>
                    <a:pt x="24" y="124"/>
                  </a:cubicBezTo>
                  <a:cubicBezTo>
                    <a:pt x="24" y="124"/>
                    <a:pt x="23" y="124"/>
                    <a:pt x="22" y="123"/>
                  </a:cubicBezTo>
                  <a:cubicBezTo>
                    <a:pt x="21" y="122"/>
                    <a:pt x="21" y="121"/>
                    <a:pt x="20" y="120"/>
                  </a:cubicBezTo>
                  <a:cubicBezTo>
                    <a:pt x="19" y="119"/>
                    <a:pt x="20" y="118"/>
                    <a:pt x="19" y="117"/>
                  </a:cubicBezTo>
                  <a:cubicBezTo>
                    <a:pt x="19" y="117"/>
                    <a:pt x="17" y="117"/>
                    <a:pt x="17" y="116"/>
                  </a:cubicBezTo>
                  <a:cubicBezTo>
                    <a:pt x="16" y="116"/>
                    <a:pt x="16" y="116"/>
                    <a:pt x="15" y="116"/>
                  </a:cubicBezTo>
                  <a:cubicBezTo>
                    <a:pt x="15" y="118"/>
                    <a:pt x="15" y="122"/>
                    <a:pt x="16" y="123"/>
                  </a:cubicBezTo>
                  <a:cubicBezTo>
                    <a:pt x="18" y="124"/>
                    <a:pt x="19" y="125"/>
                    <a:pt x="20" y="1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2" name="Freeform 301"/>
            <p:cNvSpPr>
              <a:spLocks/>
            </p:cNvSpPr>
            <p:nvPr/>
          </p:nvSpPr>
          <p:spPr bwMode="gray">
            <a:xfrm>
              <a:off x="4551826" y="2227573"/>
              <a:ext cx="823252" cy="1087673"/>
            </a:xfrm>
            <a:custGeom>
              <a:avLst/>
              <a:gdLst>
                <a:gd name="T0" fmla="*/ 382 w 178"/>
                <a:gd name="T1" fmla="*/ 29 h 219"/>
                <a:gd name="T2" fmla="*/ 328 w 178"/>
                <a:gd name="T3" fmla="*/ 21 h 219"/>
                <a:gd name="T4" fmla="*/ 271 w 178"/>
                <a:gd name="T5" fmla="*/ 14 h 219"/>
                <a:gd name="T6" fmla="*/ 216 w 178"/>
                <a:gd name="T7" fmla="*/ 36 h 219"/>
                <a:gd name="T8" fmla="*/ 166 w 178"/>
                <a:gd name="T9" fmla="*/ 82 h 219"/>
                <a:gd name="T10" fmla="*/ 139 w 178"/>
                <a:gd name="T11" fmla="*/ 129 h 219"/>
                <a:gd name="T12" fmla="*/ 101 w 178"/>
                <a:gd name="T13" fmla="*/ 161 h 219"/>
                <a:gd name="T14" fmla="*/ 64 w 178"/>
                <a:gd name="T15" fmla="*/ 214 h 219"/>
                <a:gd name="T16" fmla="*/ 17 w 178"/>
                <a:gd name="T17" fmla="*/ 282 h 219"/>
                <a:gd name="T18" fmla="*/ 3 w 178"/>
                <a:gd name="T19" fmla="*/ 346 h 219"/>
                <a:gd name="T20" fmla="*/ 10 w 178"/>
                <a:gd name="T21" fmla="*/ 396 h 219"/>
                <a:gd name="T22" fmla="*/ 61 w 178"/>
                <a:gd name="T23" fmla="*/ 421 h 219"/>
                <a:gd name="T24" fmla="*/ 101 w 178"/>
                <a:gd name="T25" fmla="*/ 453 h 219"/>
                <a:gd name="T26" fmla="*/ 91 w 178"/>
                <a:gd name="T27" fmla="*/ 514 h 219"/>
                <a:gd name="T28" fmla="*/ 68 w 178"/>
                <a:gd name="T29" fmla="*/ 578 h 219"/>
                <a:gd name="T30" fmla="*/ 61 w 178"/>
                <a:gd name="T31" fmla="*/ 639 h 219"/>
                <a:gd name="T32" fmla="*/ 98 w 178"/>
                <a:gd name="T33" fmla="*/ 686 h 219"/>
                <a:gd name="T34" fmla="*/ 149 w 178"/>
                <a:gd name="T35" fmla="*/ 650 h 219"/>
                <a:gd name="T36" fmla="*/ 206 w 178"/>
                <a:gd name="T37" fmla="*/ 653 h 219"/>
                <a:gd name="T38" fmla="*/ 213 w 178"/>
                <a:gd name="T39" fmla="*/ 707 h 219"/>
                <a:gd name="T40" fmla="*/ 247 w 178"/>
                <a:gd name="T41" fmla="*/ 761 h 219"/>
                <a:gd name="T42" fmla="*/ 315 w 178"/>
                <a:gd name="T43" fmla="*/ 746 h 219"/>
                <a:gd name="T44" fmla="*/ 362 w 178"/>
                <a:gd name="T45" fmla="*/ 725 h 219"/>
                <a:gd name="T46" fmla="*/ 423 w 178"/>
                <a:gd name="T47" fmla="*/ 725 h 219"/>
                <a:gd name="T48" fmla="*/ 480 w 178"/>
                <a:gd name="T49" fmla="*/ 743 h 219"/>
                <a:gd name="T50" fmla="*/ 507 w 178"/>
                <a:gd name="T51" fmla="*/ 746 h 219"/>
                <a:gd name="T52" fmla="*/ 534 w 178"/>
                <a:gd name="T53" fmla="*/ 768 h 219"/>
                <a:gd name="T54" fmla="*/ 555 w 178"/>
                <a:gd name="T55" fmla="*/ 775 h 219"/>
                <a:gd name="T56" fmla="*/ 575 w 178"/>
                <a:gd name="T57" fmla="*/ 768 h 219"/>
                <a:gd name="T58" fmla="*/ 588 w 178"/>
                <a:gd name="T59" fmla="*/ 743 h 219"/>
                <a:gd name="T60" fmla="*/ 561 w 178"/>
                <a:gd name="T61" fmla="*/ 711 h 219"/>
                <a:gd name="T62" fmla="*/ 578 w 178"/>
                <a:gd name="T63" fmla="*/ 686 h 219"/>
                <a:gd name="T64" fmla="*/ 555 w 178"/>
                <a:gd name="T65" fmla="*/ 661 h 219"/>
                <a:gd name="T66" fmla="*/ 534 w 178"/>
                <a:gd name="T67" fmla="*/ 618 h 219"/>
                <a:gd name="T68" fmla="*/ 541 w 178"/>
                <a:gd name="T69" fmla="*/ 593 h 219"/>
                <a:gd name="T70" fmla="*/ 561 w 178"/>
                <a:gd name="T71" fmla="*/ 564 h 219"/>
                <a:gd name="T72" fmla="*/ 575 w 178"/>
                <a:gd name="T73" fmla="*/ 521 h 219"/>
                <a:gd name="T74" fmla="*/ 558 w 178"/>
                <a:gd name="T75" fmla="*/ 468 h 219"/>
                <a:gd name="T76" fmla="*/ 561 w 178"/>
                <a:gd name="T77" fmla="*/ 439 h 219"/>
                <a:gd name="T78" fmla="*/ 558 w 178"/>
                <a:gd name="T79" fmla="*/ 414 h 219"/>
                <a:gd name="T80" fmla="*/ 572 w 178"/>
                <a:gd name="T81" fmla="*/ 393 h 219"/>
                <a:gd name="T82" fmla="*/ 588 w 178"/>
                <a:gd name="T83" fmla="*/ 382 h 219"/>
                <a:gd name="T84" fmla="*/ 599 w 178"/>
                <a:gd name="T85" fmla="*/ 361 h 219"/>
                <a:gd name="T86" fmla="*/ 558 w 178"/>
                <a:gd name="T87" fmla="*/ 361 h 219"/>
                <a:gd name="T88" fmla="*/ 514 w 178"/>
                <a:gd name="T89" fmla="*/ 354 h 219"/>
                <a:gd name="T90" fmla="*/ 521 w 178"/>
                <a:gd name="T91" fmla="*/ 314 h 219"/>
                <a:gd name="T92" fmla="*/ 524 w 178"/>
                <a:gd name="T93" fmla="*/ 271 h 219"/>
                <a:gd name="T94" fmla="*/ 501 w 178"/>
                <a:gd name="T95" fmla="*/ 232 h 219"/>
                <a:gd name="T96" fmla="*/ 487 w 178"/>
                <a:gd name="T97" fmla="*/ 193 h 219"/>
                <a:gd name="T98" fmla="*/ 497 w 178"/>
                <a:gd name="T99" fmla="*/ 143 h 219"/>
                <a:gd name="T100" fmla="*/ 463 w 178"/>
                <a:gd name="T101" fmla="*/ 29 h 219"/>
                <a:gd name="T102" fmla="*/ 440 w 178"/>
                <a:gd name="T103" fmla="*/ 11 h 2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8"/>
                <a:gd name="T157" fmla="*/ 0 h 219"/>
                <a:gd name="T158" fmla="*/ 178 w 178"/>
                <a:gd name="T159" fmla="*/ 219 h 2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8" h="219">
                  <a:moveTo>
                    <a:pt x="125" y="5"/>
                  </a:moveTo>
                  <a:cubicBezTo>
                    <a:pt x="124" y="4"/>
                    <a:pt x="121" y="5"/>
                    <a:pt x="119" y="7"/>
                  </a:cubicBezTo>
                  <a:cubicBezTo>
                    <a:pt x="116" y="8"/>
                    <a:pt x="114" y="9"/>
                    <a:pt x="113" y="8"/>
                  </a:cubicBezTo>
                  <a:cubicBezTo>
                    <a:pt x="113" y="7"/>
                    <a:pt x="110" y="7"/>
                    <a:pt x="109" y="8"/>
                  </a:cubicBezTo>
                  <a:cubicBezTo>
                    <a:pt x="107" y="9"/>
                    <a:pt x="104" y="8"/>
                    <a:pt x="103" y="7"/>
                  </a:cubicBezTo>
                  <a:cubicBezTo>
                    <a:pt x="102" y="6"/>
                    <a:pt x="99" y="6"/>
                    <a:pt x="97" y="6"/>
                  </a:cubicBezTo>
                  <a:cubicBezTo>
                    <a:pt x="95" y="7"/>
                    <a:pt x="92" y="6"/>
                    <a:pt x="90" y="5"/>
                  </a:cubicBezTo>
                  <a:cubicBezTo>
                    <a:pt x="88" y="3"/>
                    <a:pt x="85" y="2"/>
                    <a:pt x="84" y="2"/>
                  </a:cubicBezTo>
                  <a:cubicBezTo>
                    <a:pt x="82" y="2"/>
                    <a:pt x="80" y="3"/>
                    <a:pt x="80" y="4"/>
                  </a:cubicBezTo>
                  <a:cubicBezTo>
                    <a:pt x="79" y="6"/>
                    <a:pt x="77" y="6"/>
                    <a:pt x="75" y="6"/>
                  </a:cubicBezTo>
                  <a:cubicBezTo>
                    <a:pt x="73" y="5"/>
                    <a:pt x="70" y="6"/>
                    <a:pt x="69" y="6"/>
                  </a:cubicBezTo>
                  <a:cubicBezTo>
                    <a:pt x="68" y="7"/>
                    <a:pt x="66" y="9"/>
                    <a:pt x="64" y="10"/>
                  </a:cubicBezTo>
                  <a:cubicBezTo>
                    <a:pt x="63" y="11"/>
                    <a:pt x="60" y="12"/>
                    <a:pt x="58" y="14"/>
                  </a:cubicBezTo>
                  <a:cubicBezTo>
                    <a:pt x="56" y="15"/>
                    <a:pt x="54" y="17"/>
                    <a:pt x="52" y="18"/>
                  </a:cubicBezTo>
                  <a:cubicBezTo>
                    <a:pt x="51" y="19"/>
                    <a:pt x="49" y="21"/>
                    <a:pt x="49" y="23"/>
                  </a:cubicBezTo>
                  <a:cubicBezTo>
                    <a:pt x="49" y="24"/>
                    <a:pt x="48" y="27"/>
                    <a:pt x="47" y="29"/>
                  </a:cubicBezTo>
                  <a:cubicBezTo>
                    <a:pt x="45" y="30"/>
                    <a:pt x="44" y="33"/>
                    <a:pt x="44" y="34"/>
                  </a:cubicBezTo>
                  <a:cubicBezTo>
                    <a:pt x="44" y="35"/>
                    <a:pt x="43" y="36"/>
                    <a:pt x="41" y="36"/>
                  </a:cubicBezTo>
                  <a:cubicBezTo>
                    <a:pt x="39" y="36"/>
                    <a:pt x="37" y="37"/>
                    <a:pt x="36" y="37"/>
                  </a:cubicBezTo>
                  <a:cubicBezTo>
                    <a:pt x="35" y="37"/>
                    <a:pt x="34" y="38"/>
                    <a:pt x="33" y="40"/>
                  </a:cubicBezTo>
                  <a:cubicBezTo>
                    <a:pt x="33" y="42"/>
                    <a:pt x="31" y="44"/>
                    <a:pt x="30" y="45"/>
                  </a:cubicBezTo>
                  <a:cubicBezTo>
                    <a:pt x="29" y="47"/>
                    <a:pt x="26" y="49"/>
                    <a:pt x="25" y="52"/>
                  </a:cubicBezTo>
                  <a:cubicBezTo>
                    <a:pt x="23" y="54"/>
                    <a:pt x="22" y="56"/>
                    <a:pt x="22" y="56"/>
                  </a:cubicBezTo>
                  <a:cubicBezTo>
                    <a:pt x="22" y="56"/>
                    <a:pt x="21" y="58"/>
                    <a:pt x="19" y="60"/>
                  </a:cubicBezTo>
                  <a:cubicBezTo>
                    <a:pt x="18" y="62"/>
                    <a:pt x="16" y="65"/>
                    <a:pt x="15" y="67"/>
                  </a:cubicBezTo>
                  <a:cubicBezTo>
                    <a:pt x="14" y="69"/>
                    <a:pt x="12" y="72"/>
                    <a:pt x="11" y="74"/>
                  </a:cubicBezTo>
                  <a:cubicBezTo>
                    <a:pt x="9" y="76"/>
                    <a:pt x="7" y="78"/>
                    <a:pt x="5" y="79"/>
                  </a:cubicBezTo>
                  <a:cubicBezTo>
                    <a:pt x="4" y="80"/>
                    <a:pt x="2" y="83"/>
                    <a:pt x="2" y="85"/>
                  </a:cubicBezTo>
                  <a:cubicBezTo>
                    <a:pt x="3" y="87"/>
                    <a:pt x="2" y="91"/>
                    <a:pt x="1" y="93"/>
                  </a:cubicBezTo>
                  <a:cubicBezTo>
                    <a:pt x="0" y="95"/>
                    <a:pt x="0" y="97"/>
                    <a:pt x="1" y="97"/>
                  </a:cubicBezTo>
                  <a:cubicBezTo>
                    <a:pt x="2" y="98"/>
                    <a:pt x="3" y="100"/>
                    <a:pt x="4" y="102"/>
                  </a:cubicBezTo>
                  <a:cubicBezTo>
                    <a:pt x="5" y="104"/>
                    <a:pt x="5" y="106"/>
                    <a:pt x="4" y="108"/>
                  </a:cubicBezTo>
                  <a:cubicBezTo>
                    <a:pt x="3" y="110"/>
                    <a:pt x="3" y="111"/>
                    <a:pt x="3" y="111"/>
                  </a:cubicBezTo>
                  <a:cubicBezTo>
                    <a:pt x="4" y="112"/>
                    <a:pt x="5" y="112"/>
                    <a:pt x="7" y="113"/>
                  </a:cubicBezTo>
                  <a:cubicBezTo>
                    <a:pt x="8" y="113"/>
                    <a:pt x="11" y="114"/>
                    <a:pt x="12" y="115"/>
                  </a:cubicBezTo>
                  <a:cubicBezTo>
                    <a:pt x="14" y="116"/>
                    <a:pt x="17" y="117"/>
                    <a:pt x="18" y="118"/>
                  </a:cubicBezTo>
                  <a:cubicBezTo>
                    <a:pt x="20" y="118"/>
                    <a:pt x="22" y="119"/>
                    <a:pt x="23" y="120"/>
                  </a:cubicBezTo>
                  <a:cubicBezTo>
                    <a:pt x="24" y="121"/>
                    <a:pt x="26" y="122"/>
                    <a:pt x="27" y="122"/>
                  </a:cubicBezTo>
                  <a:cubicBezTo>
                    <a:pt x="28" y="123"/>
                    <a:pt x="30" y="125"/>
                    <a:pt x="30" y="127"/>
                  </a:cubicBezTo>
                  <a:cubicBezTo>
                    <a:pt x="31" y="129"/>
                    <a:pt x="31" y="132"/>
                    <a:pt x="30" y="134"/>
                  </a:cubicBezTo>
                  <a:cubicBezTo>
                    <a:pt x="29" y="135"/>
                    <a:pt x="28" y="138"/>
                    <a:pt x="28" y="139"/>
                  </a:cubicBezTo>
                  <a:cubicBezTo>
                    <a:pt x="27" y="140"/>
                    <a:pt x="27" y="143"/>
                    <a:pt x="27" y="144"/>
                  </a:cubicBezTo>
                  <a:cubicBezTo>
                    <a:pt x="28" y="145"/>
                    <a:pt x="27" y="148"/>
                    <a:pt x="25" y="149"/>
                  </a:cubicBezTo>
                  <a:cubicBezTo>
                    <a:pt x="24" y="150"/>
                    <a:pt x="22" y="153"/>
                    <a:pt x="21" y="154"/>
                  </a:cubicBezTo>
                  <a:cubicBezTo>
                    <a:pt x="20" y="156"/>
                    <a:pt x="20" y="159"/>
                    <a:pt x="20" y="162"/>
                  </a:cubicBezTo>
                  <a:cubicBezTo>
                    <a:pt x="20" y="164"/>
                    <a:pt x="20" y="168"/>
                    <a:pt x="19" y="169"/>
                  </a:cubicBezTo>
                  <a:cubicBezTo>
                    <a:pt x="19" y="170"/>
                    <a:pt x="19" y="172"/>
                    <a:pt x="18" y="174"/>
                  </a:cubicBezTo>
                  <a:cubicBezTo>
                    <a:pt x="17" y="176"/>
                    <a:pt x="17" y="178"/>
                    <a:pt x="18" y="179"/>
                  </a:cubicBezTo>
                  <a:cubicBezTo>
                    <a:pt x="19" y="181"/>
                    <a:pt x="20" y="182"/>
                    <a:pt x="21" y="183"/>
                  </a:cubicBezTo>
                  <a:cubicBezTo>
                    <a:pt x="22" y="184"/>
                    <a:pt x="23" y="187"/>
                    <a:pt x="24" y="189"/>
                  </a:cubicBezTo>
                  <a:cubicBezTo>
                    <a:pt x="24" y="191"/>
                    <a:pt x="26" y="192"/>
                    <a:pt x="29" y="192"/>
                  </a:cubicBezTo>
                  <a:cubicBezTo>
                    <a:pt x="31" y="191"/>
                    <a:pt x="33" y="189"/>
                    <a:pt x="35" y="187"/>
                  </a:cubicBezTo>
                  <a:cubicBezTo>
                    <a:pt x="36" y="185"/>
                    <a:pt x="38" y="183"/>
                    <a:pt x="39" y="182"/>
                  </a:cubicBezTo>
                  <a:cubicBezTo>
                    <a:pt x="40" y="181"/>
                    <a:pt x="42" y="181"/>
                    <a:pt x="44" y="182"/>
                  </a:cubicBezTo>
                  <a:cubicBezTo>
                    <a:pt x="45" y="183"/>
                    <a:pt x="47" y="184"/>
                    <a:pt x="49" y="185"/>
                  </a:cubicBezTo>
                  <a:cubicBezTo>
                    <a:pt x="50" y="185"/>
                    <a:pt x="52" y="185"/>
                    <a:pt x="54" y="184"/>
                  </a:cubicBezTo>
                  <a:cubicBezTo>
                    <a:pt x="56" y="182"/>
                    <a:pt x="59" y="182"/>
                    <a:pt x="61" y="183"/>
                  </a:cubicBezTo>
                  <a:cubicBezTo>
                    <a:pt x="63" y="184"/>
                    <a:pt x="65" y="186"/>
                    <a:pt x="65" y="188"/>
                  </a:cubicBezTo>
                  <a:cubicBezTo>
                    <a:pt x="65" y="190"/>
                    <a:pt x="65" y="192"/>
                    <a:pt x="65" y="194"/>
                  </a:cubicBezTo>
                  <a:cubicBezTo>
                    <a:pt x="65" y="195"/>
                    <a:pt x="64" y="197"/>
                    <a:pt x="63" y="198"/>
                  </a:cubicBezTo>
                  <a:cubicBezTo>
                    <a:pt x="62" y="199"/>
                    <a:pt x="62" y="201"/>
                    <a:pt x="62" y="203"/>
                  </a:cubicBezTo>
                  <a:cubicBezTo>
                    <a:pt x="63" y="205"/>
                    <a:pt x="65" y="208"/>
                    <a:pt x="66" y="210"/>
                  </a:cubicBezTo>
                  <a:cubicBezTo>
                    <a:pt x="68" y="212"/>
                    <a:pt x="71" y="213"/>
                    <a:pt x="73" y="213"/>
                  </a:cubicBezTo>
                  <a:cubicBezTo>
                    <a:pt x="75" y="213"/>
                    <a:pt x="79" y="213"/>
                    <a:pt x="82" y="213"/>
                  </a:cubicBezTo>
                  <a:cubicBezTo>
                    <a:pt x="84" y="214"/>
                    <a:pt x="88" y="213"/>
                    <a:pt x="89" y="211"/>
                  </a:cubicBezTo>
                  <a:cubicBezTo>
                    <a:pt x="90" y="210"/>
                    <a:pt x="92" y="209"/>
                    <a:pt x="93" y="209"/>
                  </a:cubicBezTo>
                  <a:cubicBezTo>
                    <a:pt x="95" y="208"/>
                    <a:pt x="97" y="208"/>
                    <a:pt x="98" y="207"/>
                  </a:cubicBezTo>
                  <a:cubicBezTo>
                    <a:pt x="99" y="207"/>
                    <a:pt x="101" y="206"/>
                    <a:pt x="103" y="206"/>
                  </a:cubicBezTo>
                  <a:cubicBezTo>
                    <a:pt x="105" y="206"/>
                    <a:pt x="106" y="205"/>
                    <a:pt x="107" y="203"/>
                  </a:cubicBezTo>
                  <a:cubicBezTo>
                    <a:pt x="107" y="202"/>
                    <a:pt x="109" y="201"/>
                    <a:pt x="110" y="200"/>
                  </a:cubicBezTo>
                  <a:cubicBezTo>
                    <a:pt x="111" y="199"/>
                    <a:pt x="114" y="199"/>
                    <a:pt x="117" y="200"/>
                  </a:cubicBezTo>
                  <a:cubicBezTo>
                    <a:pt x="119" y="202"/>
                    <a:pt x="123" y="203"/>
                    <a:pt x="125" y="203"/>
                  </a:cubicBezTo>
                  <a:cubicBezTo>
                    <a:pt x="127" y="204"/>
                    <a:pt x="130" y="203"/>
                    <a:pt x="131" y="203"/>
                  </a:cubicBezTo>
                  <a:cubicBezTo>
                    <a:pt x="133" y="202"/>
                    <a:pt x="136" y="202"/>
                    <a:pt x="138" y="203"/>
                  </a:cubicBezTo>
                  <a:cubicBezTo>
                    <a:pt x="139" y="203"/>
                    <a:pt x="142" y="206"/>
                    <a:pt x="142" y="208"/>
                  </a:cubicBezTo>
                  <a:cubicBezTo>
                    <a:pt x="143" y="211"/>
                    <a:pt x="144" y="213"/>
                    <a:pt x="144" y="213"/>
                  </a:cubicBezTo>
                  <a:cubicBezTo>
                    <a:pt x="144" y="213"/>
                    <a:pt x="145" y="212"/>
                    <a:pt x="146" y="211"/>
                  </a:cubicBezTo>
                  <a:cubicBezTo>
                    <a:pt x="148" y="210"/>
                    <a:pt x="149" y="209"/>
                    <a:pt x="150" y="209"/>
                  </a:cubicBezTo>
                  <a:cubicBezTo>
                    <a:pt x="151" y="209"/>
                    <a:pt x="152" y="210"/>
                    <a:pt x="153" y="211"/>
                  </a:cubicBezTo>
                  <a:cubicBezTo>
                    <a:pt x="153" y="211"/>
                    <a:pt x="154" y="212"/>
                    <a:pt x="155" y="213"/>
                  </a:cubicBezTo>
                  <a:cubicBezTo>
                    <a:pt x="156" y="214"/>
                    <a:pt x="157" y="214"/>
                    <a:pt x="158" y="215"/>
                  </a:cubicBezTo>
                  <a:cubicBezTo>
                    <a:pt x="159" y="215"/>
                    <a:pt x="160" y="216"/>
                    <a:pt x="160" y="217"/>
                  </a:cubicBezTo>
                  <a:cubicBezTo>
                    <a:pt x="160" y="218"/>
                    <a:pt x="161" y="218"/>
                    <a:pt x="162" y="218"/>
                  </a:cubicBezTo>
                  <a:cubicBezTo>
                    <a:pt x="162" y="218"/>
                    <a:pt x="163" y="217"/>
                    <a:pt x="164" y="217"/>
                  </a:cubicBezTo>
                  <a:cubicBezTo>
                    <a:pt x="165" y="217"/>
                    <a:pt x="166" y="218"/>
                    <a:pt x="166" y="218"/>
                  </a:cubicBezTo>
                  <a:cubicBezTo>
                    <a:pt x="167" y="219"/>
                    <a:pt x="168" y="219"/>
                    <a:pt x="169" y="218"/>
                  </a:cubicBezTo>
                  <a:cubicBezTo>
                    <a:pt x="170" y="218"/>
                    <a:pt x="171" y="216"/>
                    <a:pt x="170" y="215"/>
                  </a:cubicBezTo>
                  <a:cubicBezTo>
                    <a:pt x="169" y="214"/>
                    <a:pt x="169" y="213"/>
                    <a:pt x="170" y="213"/>
                  </a:cubicBezTo>
                  <a:cubicBezTo>
                    <a:pt x="170" y="212"/>
                    <a:pt x="171" y="211"/>
                    <a:pt x="172" y="211"/>
                  </a:cubicBezTo>
                  <a:cubicBezTo>
                    <a:pt x="173" y="210"/>
                    <a:pt x="174" y="209"/>
                    <a:pt x="174" y="208"/>
                  </a:cubicBezTo>
                  <a:cubicBezTo>
                    <a:pt x="174" y="207"/>
                    <a:pt x="173" y="205"/>
                    <a:pt x="172" y="204"/>
                  </a:cubicBezTo>
                  <a:cubicBezTo>
                    <a:pt x="171" y="202"/>
                    <a:pt x="170" y="201"/>
                    <a:pt x="169" y="201"/>
                  </a:cubicBezTo>
                  <a:cubicBezTo>
                    <a:pt x="168" y="201"/>
                    <a:pt x="167" y="200"/>
                    <a:pt x="166" y="199"/>
                  </a:cubicBezTo>
                  <a:cubicBezTo>
                    <a:pt x="166" y="199"/>
                    <a:pt x="166" y="197"/>
                    <a:pt x="167" y="196"/>
                  </a:cubicBezTo>
                  <a:cubicBezTo>
                    <a:pt x="168" y="195"/>
                    <a:pt x="169" y="194"/>
                    <a:pt x="170" y="194"/>
                  </a:cubicBezTo>
                  <a:cubicBezTo>
                    <a:pt x="170" y="194"/>
                    <a:pt x="171" y="193"/>
                    <a:pt x="171" y="192"/>
                  </a:cubicBezTo>
                  <a:cubicBezTo>
                    <a:pt x="172" y="191"/>
                    <a:pt x="172" y="190"/>
                    <a:pt x="171" y="188"/>
                  </a:cubicBezTo>
                  <a:cubicBezTo>
                    <a:pt x="171" y="186"/>
                    <a:pt x="169" y="185"/>
                    <a:pt x="169" y="185"/>
                  </a:cubicBezTo>
                  <a:cubicBezTo>
                    <a:pt x="168" y="186"/>
                    <a:pt x="166" y="185"/>
                    <a:pt x="164" y="185"/>
                  </a:cubicBezTo>
                  <a:cubicBezTo>
                    <a:pt x="163" y="185"/>
                    <a:pt x="161" y="183"/>
                    <a:pt x="160" y="182"/>
                  </a:cubicBezTo>
                  <a:cubicBezTo>
                    <a:pt x="159" y="180"/>
                    <a:pt x="158" y="178"/>
                    <a:pt x="158" y="177"/>
                  </a:cubicBezTo>
                  <a:cubicBezTo>
                    <a:pt x="158" y="176"/>
                    <a:pt x="158" y="175"/>
                    <a:pt x="158" y="173"/>
                  </a:cubicBezTo>
                  <a:cubicBezTo>
                    <a:pt x="158" y="172"/>
                    <a:pt x="159" y="171"/>
                    <a:pt x="160" y="170"/>
                  </a:cubicBezTo>
                  <a:cubicBezTo>
                    <a:pt x="161" y="170"/>
                    <a:pt x="161" y="169"/>
                    <a:pt x="161" y="168"/>
                  </a:cubicBezTo>
                  <a:cubicBezTo>
                    <a:pt x="161" y="167"/>
                    <a:pt x="161" y="166"/>
                    <a:pt x="160" y="166"/>
                  </a:cubicBezTo>
                  <a:cubicBezTo>
                    <a:pt x="159" y="166"/>
                    <a:pt x="159" y="165"/>
                    <a:pt x="160" y="165"/>
                  </a:cubicBezTo>
                  <a:cubicBezTo>
                    <a:pt x="161" y="164"/>
                    <a:pt x="162" y="163"/>
                    <a:pt x="162" y="162"/>
                  </a:cubicBezTo>
                  <a:cubicBezTo>
                    <a:pt x="163" y="161"/>
                    <a:pt x="164" y="159"/>
                    <a:pt x="166" y="158"/>
                  </a:cubicBezTo>
                  <a:cubicBezTo>
                    <a:pt x="167" y="156"/>
                    <a:pt x="168" y="154"/>
                    <a:pt x="168" y="153"/>
                  </a:cubicBezTo>
                  <a:cubicBezTo>
                    <a:pt x="168" y="151"/>
                    <a:pt x="169" y="150"/>
                    <a:pt x="170" y="149"/>
                  </a:cubicBezTo>
                  <a:cubicBezTo>
                    <a:pt x="171" y="149"/>
                    <a:pt x="171" y="147"/>
                    <a:pt x="170" y="146"/>
                  </a:cubicBezTo>
                  <a:cubicBezTo>
                    <a:pt x="170" y="144"/>
                    <a:pt x="170" y="142"/>
                    <a:pt x="170" y="140"/>
                  </a:cubicBezTo>
                  <a:cubicBezTo>
                    <a:pt x="171" y="138"/>
                    <a:pt x="170" y="136"/>
                    <a:pt x="169" y="134"/>
                  </a:cubicBezTo>
                  <a:cubicBezTo>
                    <a:pt x="168" y="133"/>
                    <a:pt x="166" y="131"/>
                    <a:pt x="165" y="131"/>
                  </a:cubicBezTo>
                  <a:cubicBezTo>
                    <a:pt x="165" y="130"/>
                    <a:pt x="164" y="129"/>
                    <a:pt x="164" y="129"/>
                  </a:cubicBezTo>
                  <a:cubicBezTo>
                    <a:pt x="165" y="128"/>
                    <a:pt x="165" y="127"/>
                    <a:pt x="165" y="126"/>
                  </a:cubicBezTo>
                  <a:cubicBezTo>
                    <a:pt x="165" y="125"/>
                    <a:pt x="166" y="124"/>
                    <a:pt x="166" y="123"/>
                  </a:cubicBezTo>
                  <a:cubicBezTo>
                    <a:pt x="166" y="122"/>
                    <a:pt x="166" y="121"/>
                    <a:pt x="166" y="120"/>
                  </a:cubicBezTo>
                  <a:cubicBezTo>
                    <a:pt x="166" y="120"/>
                    <a:pt x="165" y="119"/>
                    <a:pt x="165" y="118"/>
                  </a:cubicBezTo>
                  <a:cubicBezTo>
                    <a:pt x="165" y="117"/>
                    <a:pt x="165" y="116"/>
                    <a:pt x="165" y="116"/>
                  </a:cubicBezTo>
                  <a:cubicBezTo>
                    <a:pt x="165" y="115"/>
                    <a:pt x="165" y="113"/>
                    <a:pt x="165" y="112"/>
                  </a:cubicBezTo>
                  <a:cubicBezTo>
                    <a:pt x="164" y="112"/>
                    <a:pt x="165" y="111"/>
                    <a:pt x="166" y="110"/>
                  </a:cubicBezTo>
                  <a:cubicBezTo>
                    <a:pt x="167" y="110"/>
                    <a:pt x="168" y="110"/>
                    <a:pt x="169" y="110"/>
                  </a:cubicBezTo>
                  <a:cubicBezTo>
                    <a:pt x="169" y="110"/>
                    <a:pt x="170" y="110"/>
                    <a:pt x="171" y="110"/>
                  </a:cubicBezTo>
                  <a:cubicBezTo>
                    <a:pt x="171" y="110"/>
                    <a:pt x="172" y="109"/>
                    <a:pt x="173" y="109"/>
                  </a:cubicBezTo>
                  <a:cubicBezTo>
                    <a:pt x="173" y="108"/>
                    <a:pt x="174" y="107"/>
                    <a:pt x="174" y="107"/>
                  </a:cubicBezTo>
                  <a:cubicBezTo>
                    <a:pt x="175" y="107"/>
                    <a:pt x="176" y="107"/>
                    <a:pt x="177" y="106"/>
                  </a:cubicBezTo>
                  <a:cubicBezTo>
                    <a:pt x="177" y="105"/>
                    <a:pt x="178" y="104"/>
                    <a:pt x="177" y="103"/>
                  </a:cubicBezTo>
                  <a:cubicBezTo>
                    <a:pt x="177" y="102"/>
                    <a:pt x="177" y="101"/>
                    <a:pt x="177" y="101"/>
                  </a:cubicBezTo>
                  <a:cubicBezTo>
                    <a:pt x="177" y="101"/>
                    <a:pt x="176" y="101"/>
                    <a:pt x="175" y="101"/>
                  </a:cubicBezTo>
                  <a:cubicBezTo>
                    <a:pt x="174" y="102"/>
                    <a:pt x="172" y="102"/>
                    <a:pt x="171" y="102"/>
                  </a:cubicBezTo>
                  <a:cubicBezTo>
                    <a:pt x="170" y="103"/>
                    <a:pt x="168" y="102"/>
                    <a:pt x="165" y="101"/>
                  </a:cubicBezTo>
                  <a:cubicBezTo>
                    <a:pt x="163" y="101"/>
                    <a:pt x="160" y="100"/>
                    <a:pt x="158" y="101"/>
                  </a:cubicBezTo>
                  <a:cubicBezTo>
                    <a:pt x="157" y="101"/>
                    <a:pt x="155" y="101"/>
                    <a:pt x="154" y="101"/>
                  </a:cubicBezTo>
                  <a:cubicBezTo>
                    <a:pt x="153" y="101"/>
                    <a:pt x="152" y="100"/>
                    <a:pt x="152" y="99"/>
                  </a:cubicBezTo>
                  <a:cubicBezTo>
                    <a:pt x="152" y="98"/>
                    <a:pt x="153" y="96"/>
                    <a:pt x="153" y="94"/>
                  </a:cubicBezTo>
                  <a:cubicBezTo>
                    <a:pt x="153" y="93"/>
                    <a:pt x="153" y="92"/>
                    <a:pt x="153" y="91"/>
                  </a:cubicBezTo>
                  <a:cubicBezTo>
                    <a:pt x="153" y="91"/>
                    <a:pt x="153" y="89"/>
                    <a:pt x="154" y="88"/>
                  </a:cubicBezTo>
                  <a:cubicBezTo>
                    <a:pt x="155" y="87"/>
                    <a:pt x="156" y="85"/>
                    <a:pt x="157" y="83"/>
                  </a:cubicBezTo>
                  <a:cubicBezTo>
                    <a:pt x="158" y="82"/>
                    <a:pt x="158" y="81"/>
                    <a:pt x="157" y="80"/>
                  </a:cubicBezTo>
                  <a:cubicBezTo>
                    <a:pt x="157" y="79"/>
                    <a:pt x="155" y="77"/>
                    <a:pt x="155" y="76"/>
                  </a:cubicBezTo>
                  <a:cubicBezTo>
                    <a:pt x="154" y="75"/>
                    <a:pt x="153" y="73"/>
                    <a:pt x="153" y="72"/>
                  </a:cubicBezTo>
                  <a:cubicBezTo>
                    <a:pt x="153" y="70"/>
                    <a:pt x="152" y="69"/>
                    <a:pt x="150" y="68"/>
                  </a:cubicBezTo>
                  <a:cubicBezTo>
                    <a:pt x="149" y="67"/>
                    <a:pt x="148" y="66"/>
                    <a:pt x="148" y="65"/>
                  </a:cubicBezTo>
                  <a:cubicBezTo>
                    <a:pt x="147" y="64"/>
                    <a:pt x="147" y="63"/>
                    <a:pt x="148" y="62"/>
                  </a:cubicBezTo>
                  <a:cubicBezTo>
                    <a:pt x="148" y="61"/>
                    <a:pt x="148" y="60"/>
                    <a:pt x="148" y="58"/>
                  </a:cubicBezTo>
                  <a:cubicBezTo>
                    <a:pt x="147" y="56"/>
                    <a:pt x="146" y="55"/>
                    <a:pt x="144" y="54"/>
                  </a:cubicBezTo>
                  <a:cubicBezTo>
                    <a:pt x="142" y="53"/>
                    <a:pt x="141" y="51"/>
                    <a:pt x="143" y="49"/>
                  </a:cubicBezTo>
                  <a:cubicBezTo>
                    <a:pt x="144" y="48"/>
                    <a:pt x="145" y="46"/>
                    <a:pt x="146" y="46"/>
                  </a:cubicBezTo>
                  <a:cubicBezTo>
                    <a:pt x="147" y="46"/>
                    <a:pt x="148" y="43"/>
                    <a:pt x="147" y="40"/>
                  </a:cubicBezTo>
                  <a:cubicBezTo>
                    <a:pt x="147" y="37"/>
                    <a:pt x="146" y="31"/>
                    <a:pt x="145" y="28"/>
                  </a:cubicBezTo>
                  <a:cubicBezTo>
                    <a:pt x="144" y="25"/>
                    <a:pt x="143" y="20"/>
                    <a:pt x="143" y="18"/>
                  </a:cubicBezTo>
                  <a:cubicBezTo>
                    <a:pt x="142" y="15"/>
                    <a:pt x="140" y="11"/>
                    <a:pt x="137" y="8"/>
                  </a:cubicBezTo>
                  <a:cubicBezTo>
                    <a:pt x="135" y="6"/>
                    <a:pt x="133" y="3"/>
                    <a:pt x="133" y="2"/>
                  </a:cubicBezTo>
                  <a:cubicBezTo>
                    <a:pt x="133" y="1"/>
                    <a:pt x="133" y="0"/>
                    <a:pt x="133" y="0"/>
                  </a:cubicBezTo>
                  <a:cubicBezTo>
                    <a:pt x="133" y="0"/>
                    <a:pt x="132" y="1"/>
                    <a:pt x="130" y="3"/>
                  </a:cubicBezTo>
                  <a:cubicBezTo>
                    <a:pt x="129" y="5"/>
                    <a:pt x="126" y="6"/>
                    <a:pt x="125" y="5"/>
                  </a:cubicBezTo>
                  <a:close/>
                </a:path>
              </a:pathLst>
            </a:custGeom>
            <a:solidFill>
              <a:srgbClr val="006666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3" name="Freeform 307"/>
            <p:cNvSpPr>
              <a:spLocks/>
            </p:cNvSpPr>
            <p:nvPr/>
          </p:nvSpPr>
          <p:spPr bwMode="gray">
            <a:xfrm>
              <a:off x="4827704" y="1231817"/>
              <a:ext cx="118233" cy="168512"/>
            </a:xfrm>
            <a:custGeom>
              <a:avLst/>
              <a:gdLst>
                <a:gd name="T0" fmla="*/ 7 w 26"/>
                <a:gd name="T1" fmla="*/ 122 h 34"/>
                <a:gd name="T2" fmla="*/ 17 w 26"/>
                <a:gd name="T3" fmla="*/ 115 h 34"/>
                <a:gd name="T4" fmla="*/ 27 w 26"/>
                <a:gd name="T5" fmla="*/ 104 h 34"/>
                <a:gd name="T6" fmla="*/ 41 w 26"/>
                <a:gd name="T7" fmla="*/ 97 h 34"/>
                <a:gd name="T8" fmla="*/ 51 w 26"/>
                <a:gd name="T9" fmla="*/ 97 h 34"/>
                <a:gd name="T10" fmla="*/ 64 w 26"/>
                <a:gd name="T11" fmla="*/ 90 h 34"/>
                <a:gd name="T12" fmla="*/ 81 w 26"/>
                <a:gd name="T13" fmla="*/ 75 h 34"/>
                <a:gd name="T14" fmla="*/ 88 w 26"/>
                <a:gd name="T15" fmla="*/ 68 h 34"/>
                <a:gd name="T16" fmla="*/ 88 w 26"/>
                <a:gd name="T17" fmla="*/ 57 h 34"/>
                <a:gd name="T18" fmla="*/ 85 w 26"/>
                <a:gd name="T19" fmla="*/ 43 h 34"/>
                <a:gd name="T20" fmla="*/ 78 w 26"/>
                <a:gd name="T21" fmla="*/ 39 h 34"/>
                <a:gd name="T22" fmla="*/ 71 w 26"/>
                <a:gd name="T23" fmla="*/ 32 h 34"/>
                <a:gd name="T24" fmla="*/ 64 w 26"/>
                <a:gd name="T25" fmla="*/ 25 h 34"/>
                <a:gd name="T26" fmla="*/ 58 w 26"/>
                <a:gd name="T27" fmla="*/ 18 h 34"/>
                <a:gd name="T28" fmla="*/ 51 w 26"/>
                <a:gd name="T29" fmla="*/ 22 h 34"/>
                <a:gd name="T30" fmla="*/ 44 w 26"/>
                <a:gd name="T31" fmla="*/ 32 h 34"/>
                <a:gd name="T32" fmla="*/ 41 w 26"/>
                <a:gd name="T33" fmla="*/ 22 h 34"/>
                <a:gd name="T34" fmla="*/ 34 w 26"/>
                <a:gd name="T35" fmla="*/ 4 h 34"/>
                <a:gd name="T36" fmla="*/ 24 w 26"/>
                <a:gd name="T37" fmla="*/ 7 h 34"/>
                <a:gd name="T38" fmla="*/ 24 w 26"/>
                <a:gd name="T39" fmla="*/ 11 h 34"/>
                <a:gd name="T40" fmla="*/ 17 w 26"/>
                <a:gd name="T41" fmla="*/ 18 h 34"/>
                <a:gd name="T42" fmla="*/ 17 w 26"/>
                <a:gd name="T43" fmla="*/ 29 h 34"/>
                <a:gd name="T44" fmla="*/ 17 w 26"/>
                <a:gd name="T45" fmla="*/ 36 h 34"/>
                <a:gd name="T46" fmla="*/ 17 w 26"/>
                <a:gd name="T47" fmla="*/ 47 h 34"/>
                <a:gd name="T48" fmla="*/ 14 w 26"/>
                <a:gd name="T49" fmla="*/ 54 h 34"/>
                <a:gd name="T50" fmla="*/ 7 w 26"/>
                <a:gd name="T51" fmla="*/ 72 h 34"/>
                <a:gd name="T52" fmla="*/ 3 w 26"/>
                <a:gd name="T53" fmla="*/ 93 h 34"/>
                <a:gd name="T54" fmla="*/ 3 w 26"/>
                <a:gd name="T55" fmla="*/ 108 h 34"/>
                <a:gd name="T56" fmla="*/ 0 w 26"/>
                <a:gd name="T57" fmla="*/ 118 h 34"/>
                <a:gd name="T58" fmla="*/ 7 w 26"/>
                <a:gd name="T59" fmla="*/ 122 h 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"/>
                <a:gd name="T91" fmla="*/ 0 h 34"/>
                <a:gd name="T92" fmla="*/ 26 w 26"/>
                <a:gd name="T93" fmla="*/ 34 h 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" h="34">
                  <a:moveTo>
                    <a:pt x="2" y="34"/>
                  </a:moveTo>
                  <a:cubicBezTo>
                    <a:pt x="2" y="34"/>
                    <a:pt x="4" y="33"/>
                    <a:pt x="5" y="32"/>
                  </a:cubicBezTo>
                  <a:cubicBezTo>
                    <a:pt x="6" y="31"/>
                    <a:pt x="8" y="30"/>
                    <a:pt x="8" y="29"/>
                  </a:cubicBezTo>
                  <a:cubicBezTo>
                    <a:pt x="9" y="28"/>
                    <a:pt x="11" y="28"/>
                    <a:pt x="12" y="27"/>
                  </a:cubicBezTo>
                  <a:cubicBezTo>
                    <a:pt x="12" y="27"/>
                    <a:pt x="14" y="27"/>
                    <a:pt x="15" y="27"/>
                  </a:cubicBezTo>
                  <a:cubicBezTo>
                    <a:pt x="15" y="27"/>
                    <a:pt x="17" y="26"/>
                    <a:pt x="19" y="25"/>
                  </a:cubicBezTo>
                  <a:cubicBezTo>
                    <a:pt x="21" y="23"/>
                    <a:pt x="23" y="22"/>
                    <a:pt x="24" y="21"/>
                  </a:cubicBezTo>
                  <a:cubicBezTo>
                    <a:pt x="25" y="21"/>
                    <a:pt x="26" y="20"/>
                    <a:pt x="26" y="19"/>
                  </a:cubicBezTo>
                  <a:cubicBezTo>
                    <a:pt x="26" y="18"/>
                    <a:pt x="26" y="17"/>
                    <a:pt x="26" y="16"/>
                  </a:cubicBezTo>
                  <a:cubicBezTo>
                    <a:pt x="26" y="15"/>
                    <a:pt x="26" y="13"/>
                    <a:pt x="25" y="12"/>
                  </a:cubicBezTo>
                  <a:cubicBezTo>
                    <a:pt x="25" y="11"/>
                    <a:pt x="24" y="10"/>
                    <a:pt x="23" y="11"/>
                  </a:cubicBezTo>
                  <a:cubicBezTo>
                    <a:pt x="22" y="11"/>
                    <a:pt x="21" y="10"/>
                    <a:pt x="21" y="9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9" y="7"/>
                    <a:pt x="17" y="6"/>
                    <a:pt x="17" y="5"/>
                  </a:cubicBezTo>
                  <a:cubicBezTo>
                    <a:pt x="16" y="5"/>
                    <a:pt x="15" y="5"/>
                    <a:pt x="15" y="6"/>
                  </a:cubicBezTo>
                  <a:cubicBezTo>
                    <a:pt x="14" y="6"/>
                    <a:pt x="13" y="7"/>
                    <a:pt x="13" y="9"/>
                  </a:cubicBezTo>
                  <a:cubicBezTo>
                    <a:pt x="12" y="10"/>
                    <a:pt x="12" y="9"/>
                    <a:pt x="12" y="6"/>
                  </a:cubicBezTo>
                  <a:cubicBezTo>
                    <a:pt x="12" y="4"/>
                    <a:pt x="11" y="1"/>
                    <a:pt x="10" y="1"/>
                  </a:cubicBezTo>
                  <a:cubicBezTo>
                    <a:pt x="9" y="0"/>
                    <a:pt x="7" y="1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4" y="10"/>
                    <a:pt x="4" y="11"/>
                    <a:pt x="5" y="13"/>
                  </a:cubicBezTo>
                  <a:cubicBezTo>
                    <a:pt x="5" y="14"/>
                    <a:pt x="5" y="15"/>
                    <a:pt x="4" y="15"/>
                  </a:cubicBezTo>
                  <a:cubicBezTo>
                    <a:pt x="3" y="16"/>
                    <a:pt x="2" y="17"/>
                    <a:pt x="2" y="20"/>
                  </a:cubicBezTo>
                  <a:cubicBezTo>
                    <a:pt x="2" y="22"/>
                    <a:pt x="1" y="25"/>
                    <a:pt x="1" y="26"/>
                  </a:cubicBezTo>
                  <a:cubicBezTo>
                    <a:pt x="1" y="27"/>
                    <a:pt x="1" y="29"/>
                    <a:pt x="1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3"/>
                    <a:pt x="1" y="34"/>
                    <a:pt x="2" y="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4" name="Freeform 308"/>
            <p:cNvSpPr>
              <a:spLocks/>
            </p:cNvSpPr>
            <p:nvPr/>
          </p:nvSpPr>
          <p:spPr bwMode="gray">
            <a:xfrm>
              <a:off x="4324118" y="1183671"/>
              <a:ext cx="13137" cy="17508"/>
            </a:xfrm>
            <a:custGeom>
              <a:avLst/>
              <a:gdLst>
                <a:gd name="T0" fmla="*/ 6 w 4"/>
                <a:gd name="T1" fmla="*/ 7 h 3"/>
                <a:gd name="T2" fmla="*/ 11 w 4"/>
                <a:gd name="T3" fmla="*/ 7 h 3"/>
                <a:gd name="T4" fmla="*/ 3 w 4"/>
                <a:gd name="T5" fmla="*/ 0 h 3"/>
                <a:gd name="T6" fmla="*/ 6 w 4"/>
                <a:gd name="T7" fmla="*/ 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2" y="2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1" y="1"/>
                    <a:pt x="2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5" name="Freeform 309"/>
            <p:cNvSpPr>
              <a:spLocks/>
            </p:cNvSpPr>
            <p:nvPr/>
          </p:nvSpPr>
          <p:spPr bwMode="gray">
            <a:xfrm>
              <a:off x="4400751" y="1041419"/>
              <a:ext cx="24084" cy="15320"/>
            </a:xfrm>
            <a:custGeom>
              <a:avLst/>
              <a:gdLst>
                <a:gd name="T0" fmla="*/ 14 w 5"/>
                <a:gd name="T1" fmla="*/ 10 h 3"/>
                <a:gd name="T2" fmla="*/ 17 w 5"/>
                <a:gd name="T3" fmla="*/ 3 h 3"/>
                <a:gd name="T4" fmla="*/ 10 w 5"/>
                <a:gd name="T5" fmla="*/ 0 h 3"/>
                <a:gd name="T6" fmla="*/ 3 w 5"/>
                <a:gd name="T7" fmla="*/ 3 h 3"/>
                <a:gd name="T8" fmla="*/ 3 w 5"/>
                <a:gd name="T9" fmla="*/ 7 h 3"/>
                <a:gd name="T10" fmla="*/ 14 w 5"/>
                <a:gd name="T11" fmla="*/ 1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4" y="3"/>
                  </a:move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3" y="3"/>
                    <a:pt x="4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6" name="Freeform 310"/>
            <p:cNvSpPr>
              <a:spLocks/>
            </p:cNvSpPr>
            <p:nvPr/>
          </p:nvSpPr>
          <p:spPr bwMode="gray">
            <a:xfrm>
              <a:off x="4645976" y="1085189"/>
              <a:ext cx="89769" cy="115990"/>
            </a:xfrm>
            <a:custGeom>
              <a:avLst/>
              <a:gdLst>
                <a:gd name="T0" fmla="*/ 7 w 19"/>
                <a:gd name="T1" fmla="*/ 64 h 23"/>
                <a:gd name="T2" fmla="*/ 14 w 19"/>
                <a:gd name="T3" fmla="*/ 68 h 23"/>
                <a:gd name="T4" fmla="*/ 17 w 19"/>
                <a:gd name="T5" fmla="*/ 78 h 23"/>
                <a:gd name="T6" fmla="*/ 31 w 19"/>
                <a:gd name="T7" fmla="*/ 78 h 23"/>
                <a:gd name="T8" fmla="*/ 44 w 19"/>
                <a:gd name="T9" fmla="*/ 71 h 23"/>
                <a:gd name="T10" fmla="*/ 55 w 19"/>
                <a:gd name="T11" fmla="*/ 68 h 23"/>
                <a:gd name="T12" fmla="*/ 65 w 19"/>
                <a:gd name="T13" fmla="*/ 61 h 23"/>
                <a:gd name="T14" fmla="*/ 62 w 19"/>
                <a:gd name="T15" fmla="*/ 50 h 23"/>
                <a:gd name="T16" fmla="*/ 65 w 19"/>
                <a:gd name="T17" fmla="*/ 39 h 23"/>
                <a:gd name="T18" fmla="*/ 62 w 19"/>
                <a:gd name="T19" fmla="*/ 29 h 23"/>
                <a:gd name="T20" fmla="*/ 48 w 19"/>
                <a:gd name="T21" fmla="*/ 11 h 23"/>
                <a:gd name="T22" fmla="*/ 38 w 19"/>
                <a:gd name="T23" fmla="*/ 4 h 23"/>
                <a:gd name="T24" fmla="*/ 34 w 19"/>
                <a:gd name="T25" fmla="*/ 7 h 23"/>
                <a:gd name="T26" fmla="*/ 31 w 19"/>
                <a:gd name="T27" fmla="*/ 14 h 23"/>
                <a:gd name="T28" fmla="*/ 21 w 19"/>
                <a:gd name="T29" fmla="*/ 18 h 23"/>
                <a:gd name="T30" fmla="*/ 14 w 19"/>
                <a:gd name="T31" fmla="*/ 29 h 23"/>
                <a:gd name="T32" fmla="*/ 14 w 19"/>
                <a:gd name="T33" fmla="*/ 36 h 23"/>
                <a:gd name="T34" fmla="*/ 17 w 19"/>
                <a:gd name="T35" fmla="*/ 43 h 23"/>
                <a:gd name="T36" fmla="*/ 10 w 19"/>
                <a:gd name="T37" fmla="*/ 53 h 23"/>
                <a:gd name="T38" fmla="*/ 10 w 19"/>
                <a:gd name="T39" fmla="*/ 57 h 23"/>
                <a:gd name="T40" fmla="*/ 7 w 19"/>
                <a:gd name="T41" fmla="*/ 61 h 23"/>
                <a:gd name="T42" fmla="*/ 0 w 19"/>
                <a:gd name="T43" fmla="*/ 64 h 23"/>
                <a:gd name="T44" fmla="*/ 7 w 19"/>
                <a:gd name="T45" fmla="*/ 64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23"/>
                <a:gd name="T71" fmla="*/ 19 w 19"/>
                <a:gd name="T72" fmla="*/ 23 h 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23">
                  <a:moveTo>
                    <a:pt x="2" y="18"/>
                  </a:moveTo>
                  <a:cubicBezTo>
                    <a:pt x="4" y="18"/>
                    <a:pt x="4" y="19"/>
                    <a:pt x="4" y="19"/>
                  </a:cubicBezTo>
                  <a:cubicBezTo>
                    <a:pt x="3" y="20"/>
                    <a:pt x="4" y="21"/>
                    <a:pt x="5" y="22"/>
                  </a:cubicBezTo>
                  <a:cubicBezTo>
                    <a:pt x="7" y="22"/>
                    <a:pt x="8" y="23"/>
                    <a:pt x="9" y="22"/>
                  </a:cubicBezTo>
                  <a:cubicBezTo>
                    <a:pt x="10" y="21"/>
                    <a:pt x="12" y="20"/>
                    <a:pt x="13" y="20"/>
                  </a:cubicBezTo>
                  <a:cubicBezTo>
                    <a:pt x="13" y="20"/>
                    <a:pt x="15" y="19"/>
                    <a:pt x="16" y="19"/>
                  </a:cubicBezTo>
                  <a:cubicBezTo>
                    <a:pt x="18" y="19"/>
                    <a:pt x="19" y="18"/>
                    <a:pt x="19" y="17"/>
                  </a:cubicBezTo>
                  <a:cubicBezTo>
                    <a:pt x="18" y="16"/>
                    <a:pt x="18" y="14"/>
                    <a:pt x="18" y="14"/>
                  </a:cubicBezTo>
                  <a:cubicBezTo>
                    <a:pt x="18" y="13"/>
                    <a:pt x="18" y="12"/>
                    <a:pt x="19" y="11"/>
                  </a:cubicBezTo>
                  <a:cubicBezTo>
                    <a:pt x="19" y="10"/>
                    <a:pt x="19" y="9"/>
                    <a:pt x="18" y="8"/>
                  </a:cubicBezTo>
                  <a:cubicBezTo>
                    <a:pt x="17" y="7"/>
                    <a:pt x="15" y="5"/>
                    <a:pt x="14" y="3"/>
                  </a:cubicBezTo>
                  <a:cubicBezTo>
                    <a:pt x="13" y="2"/>
                    <a:pt x="12" y="0"/>
                    <a:pt x="11" y="1"/>
                  </a:cubicBezTo>
                  <a:cubicBezTo>
                    <a:pt x="11" y="1"/>
                    <a:pt x="10" y="1"/>
                    <a:pt x="10" y="2"/>
                  </a:cubicBezTo>
                  <a:cubicBezTo>
                    <a:pt x="10" y="3"/>
                    <a:pt x="9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4" y="14"/>
                    <a:pt x="4" y="15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7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0" y="18"/>
                    <a:pt x="1" y="19"/>
                    <a:pt x="2" y="1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7" name="Freeform 311"/>
            <p:cNvSpPr>
              <a:spLocks/>
            </p:cNvSpPr>
            <p:nvPr/>
          </p:nvSpPr>
          <p:spPr bwMode="gray">
            <a:xfrm>
              <a:off x="4650355" y="1212120"/>
              <a:ext cx="48169" cy="39393"/>
            </a:xfrm>
            <a:custGeom>
              <a:avLst/>
              <a:gdLst>
                <a:gd name="T0" fmla="*/ 7 w 11"/>
                <a:gd name="T1" fmla="*/ 19 h 8"/>
                <a:gd name="T2" fmla="*/ 21 w 11"/>
                <a:gd name="T3" fmla="*/ 26 h 8"/>
                <a:gd name="T4" fmla="*/ 31 w 11"/>
                <a:gd name="T5" fmla="*/ 22 h 8"/>
                <a:gd name="T6" fmla="*/ 38 w 11"/>
                <a:gd name="T7" fmla="*/ 11 h 8"/>
                <a:gd name="T8" fmla="*/ 28 w 11"/>
                <a:gd name="T9" fmla="*/ 4 h 8"/>
                <a:gd name="T10" fmla="*/ 10 w 11"/>
                <a:gd name="T11" fmla="*/ 0 h 8"/>
                <a:gd name="T12" fmla="*/ 3 w 11"/>
                <a:gd name="T13" fmla="*/ 4 h 8"/>
                <a:gd name="T14" fmla="*/ 3 w 11"/>
                <a:gd name="T15" fmla="*/ 11 h 8"/>
                <a:gd name="T16" fmla="*/ 7 w 11"/>
                <a:gd name="T17" fmla="*/ 19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8"/>
                <a:gd name="T29" fmla="*/ 11 w 1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8">
                  <a:moveTo>
                    <a:pt x="2" y="5"/>
                  </a:moveTo>
                  <a:cubicBezTo>
                    <a:pt x="3" y="6"/>
                    <a:pt x="5" y="7"/>
                    <a:pt x="6" y="7"/>
                  </a:cubicBezTo>
                  <a:cubicBezTo>
                    <a:pt x="7" y="8"/>
                    <a:pt x="8" y="7"/>
                    <a:pt x="9" y="6"/>
                  </a:cubicBezTo>
                  <a:cubicBezTo>
                    <a:pt x="10" y="5"/>
                    <a:pt x="11" y="4"/>
                    <a:pt x="11" y="3"/>
                  </a:cubicBezTo>
                  <a:cubicBezTo>
                    <a:pt x="10" y="3"/>
                    <a:pt x="9" y="2"/>
                    <a:pt x="8" y="1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8" name="Freeform 312"/>
            <p:cNvSpPr>
              <a:spLocks/>
            </p:cNvSpPr>
            <p:nvPr/>
          </p:nvSpPr>
          <p:spPr bwMode="gray">
            <a:xfrm>
              <a:off x="4696334" y="1194613"/>
              <a:ext cx="144507" cy="153193"/>
            </a:xfrm>
            <a:custGeom>
              <a:avLst/>
              <a:gdLst>
                <a:gd name="T0" fmla="*/ 27 w 31"/>
                <a:gd name="T1" fmla="*/ 7 h 30"/>
                <a:gd name="T2" fmla="*/ 20 w 31"/>
                <a:gd name="T3" fmla="*/ 18 h 30"/>
                <a:gd name="T4" fmla="*/ 17 w 31"/>
                <a:gd name="T5" fmla="*/ 29 h 30"/>
                <a:gd name="T6" fmla="*/ 13 w 31"/>
                <a:gd name="T7" fmla="*/ 36 h 30"/>
                <a:gd name="T8" fmla="*/ 7 w 31"/>
                <a:gd name="T9" fmla="*/ 44 h 30"/>
                <a:gd name="T10" fmla="*/ 0 w 31"/>
                <a:gd name="T11" fmla="*/ 58 h 30"/>
                <a:gd name="T12" fmla="*/ 3 w 31"/>
                <a:gd name="T13" fmla="*/ 58 h 30"/>
                <a:gd name="T14" fmla="*/ 10 w 31"/>
                <a:gd name="T15" fmla="*/ 58 h 30"/>
                <a:gd name="T16" fmla="*/ 17 w 31"/>
                <a:gd name="T17" fmla="*/ 62 h 30"/>
                <a:gd name="T18" fmla="*/ 20 w 31"/>
                <a:gd name="T19" fmla="*/ 69 h 30"/>
                <a:gd name="T20" fmla="*/ 20 w 31"/>
                <a:gd name="T21" fmla="*/ 80 h 30"/>
                <a:gd name="T22" fmla="*/ 27 w 31"/>
                <a:gd name="T23" fmla="*/ 87 h 30"/>
                <a:gd name="T24" fmla="*/ 34 w 31"/>
                <a:gd name="T25" fmla="*/ 94 h 30"/>
                <a:gd name="T26" fmla="*/ 44 w 31"/>
                <a:gd name="T27" fmla="*/ 94 h 30"/>
                <a:gd name="T28" fmla="*/ 50 w 31"/>
                <a:gd name="T29" fmla="*/ 98 h 30"/>
                <a:gd name="T30" fmla="*/ 64 w 31"/>
                <a:gd name="T31" fmla="*/ 105 h 30"/>
                <a:gd name="T32" fmla="*/ 81 w 31"/>
                <a:gd name="T33" fmla="*/ 109 h 30"/>
                <a:gd name="T34" fmla="*/ 94 w 31"/>
                <a:gd name="T35" fmla="*/ 105 h 30"/>
                <a:gd name="T36" fmla="*/ 104 w 31"/>
                <a:gd name="T37" fmla="*/ 94 h 30"/>
                <a:gd name="T38" fmla="*/ 101 w 31"/>
                <a:gd name="T39" fmla="*/ 80 h 30"/>
                <a:gd name="T40" fmla="*/ 94 w 31"/>
                <a:gd name="T41" fmla="*/ 73 h 30"/>
                <a:gd name="T42" fmla="*/ 94 w 31"/>
                <a:gd name="T43" fmla="*/ 69 h 30"/>
                <a:gd name="T44" fmla="*/ 97 w 31"/>
                <a:gd name="T45" fmla="*/ 58 h 30"/>
                <a:gd name="T46" fmla="*/ 101 w 31"/>
                <a:gd name="T47" fmla="*/ 36 h 30"/>
                <a:gd name="T48" fmla="*/ 91 w 31"/>
                <a:gd name="T49" fmla="*/ 15 h 30"/>
                <a:gd name="T50" fmla="*/ 77 w 31"/>
                <a:gd name="T51" fmla="*/ 11 h 30"/>
                <a:gd name="T52" fmla="*/ 74 w 31"/>
                <a:gd name="T53" fmla="*/ 18 h 30"/>
                <a:gd name="T54" fmla="*/ 67 w 31"/>
                <a:gd name="T55" fmla="*/ 29 h 30"/>
                <a:gd name="T56" fmla="*/ 60 w 31"/>
                <a:gd name="T57" fmla="*/ 29 h 30"/>
                <a:gd name="T58" fmla="*/ 64 w 31"/>
                <a:gd name="T59" fmla="*/ 18 h 30"/>
                <a:gd name="T60" fmla="*/ 64 w 31"/>
                <a:gd name="T61" fmla="*/ 7 h 30"/>
                <a:gd name="T62" fmla="*/ 57 w 31"/>
                <a:gd name="T63" fmla="*/ 0 h 30"/>
                <a:gd name="T64" fmla="*/ 44 w 31"/>
                <a:gd name="T65" fmla="*/ 4 h 30"/>
                <a:gd name="T66" fmla="*/ 27 w 31"/>
                <a:gd name="T67" fmla="*/ 7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"/>
                <a:gd name="T103" fmla="*/ 0 h 30"/>
                <a:gd name="T104" fmla="*/ 31 w 31"/>
                <a:gd name="T105" fmla="*/ 30 h 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" h="30">
                  <a:moveTo>
                    <a:pt x="8" y="2"/>
                  </a:moveTo>
                  <a:cubicBezTo>
                    <a:pt x="7" y="2"/>
                    <a:pt x="6" y="3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10"/>
                    <a:pt x="3" y="12"/>
                    <a:pt x="2" y="12"/>
                  </a:cubicBezTo>
                  <a:cubicBezTo>
                    <a:pt x="1" y="13"/>
                    <a:pt x="1" y="15"/>
                    <a:pt x="0" y="16"/>
                  </a:cubicBezTo>
                  <a:cubicBezTo>
                    <a:pt x="0" y="16"/>
                    <a:pt x="1" y="17"/>
                    <a:pt x="1" y="16"/>
                  </a:cubicBezTo>
                  <a:cubicBezTo>
                    <a:pt x="2" y="15"/>
                    <a:pt x="3" y="15"/>
                    <a:pt x="3" y="16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5" y="17"/>
                    <a:pt x="5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6" y="22"/>
                    <a:pt x="7" y="24"/>
                    <a:pt x="8" y="24"/>
                  </a:cubicBezTo>
                  <a:cubicBezTo>
                    <a:pt x="8" y="25"/>
                    <a:pt x="10" y="26"/>
                    <a:pt x="10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7" y="27"/>
                    <a:pt x="18" y="28"/>
                    <a:pt x="19" y="29"/>
                  </a:cubicBezTo>
                  <a:cubicBezTo>
                    <a:pt x="20" y="30"/>
                    <a:pt x="22" y="30"/>
                    <a:pt x="24" y="30"/>
                  </a:cubicBezTo>
                  <a:cubicBezTo>
                    <a:pt x="25" y="30"/>
                    <a:pt x="27" y="30"/>
                    <a:pt x="28" y="29"/>
                  </a:cubicBezTo>
                  <a:cubicBezTo>
                    <a:pt x="30" y="29"/>
                    <a:pt x="31" y="28"/>
                    <a:pt x="31" y="26"/>
                  </a:cubicBezTo>
                  <a:cubicBezTo>
                    <a:pt x="31" y="25"/>
                    <a:pt x="31" y="23"/>
                    <a:pt x="30" y="22"/>
                  </a:cubicBezTo>
                  <a:cubicBezTo>
                    <a:pt x="29" y="22"/>
                    <a:pt x="28" y="21"/>
                    <a:pt x="28" y="2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8"/>
                    <a:pt x="29" y="16"/>
                  </a:cubicBezTo>
                  <a:cubicBezTo>
                    <a:pt x="30" y="14"/>
                    <a:pt x="30" y="11"/>
                    <a:pt x="30" y="10"/>
                  </a:cubicBezTo>
                  <a:cubicBezTo>
                    <a:pt x="30" y="8"/>
                    <a:pt x="29" y="6"/>
                    <a:pt x="27" y="4"/>
                  </a:cubicBezTo>
                  <a:cubicBezTo>
                    <a:pt x="26" y="3"/>
                    <a:pt x="24" y="2"/>
                    <a:pt x="23" y="3"/>
                  </a:cubicBezTo>
                  <a:cubicBezTo>
                    <a:pt x="23" y="3"/>
                    <a:pt x="22" y="4"/>
                    <a:pt x="22" y="5"/>
                  </a:cubicBezTo>
                  <a:cubicBezTo>
                    <a:pt x="21" y="5"/>
                    <a:pt x="21" y="7"/>
                    <a:pt x="20" y="8"/>
                  </a:cubicBezTo>
                  <a:cubicBezTo>
                    <a:pt x="19" y="9"/>
                    <a:pt x="18" y="9"/>
                    <a:pt x="18" y="8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9" y="4"/>
                    <a:pt x="20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4" y="1"/>
                    <a:pt x="13" y="1"/>
                  </a:cubicBezTo>
                  <a:cubicBezTo>
                    <a:pt x="12" y="1"/>
                    <a:pt x="10" y="1"/>
                    <a:pt x="8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9" name="Freeform 314"/>
            <p:cNvSpPr>
              <a:spLocks/>
            </p:cNvSpPr>
            <p:nvPr/>
          </p:nvSpPr>
          <p:spPr bwMode="gray">
            <a:xfrm>
              <a:off x="4683197" y="1599481"/>
              <a:ext cx="21895" cy="19696"/>
            </a:xfrm>
            <a:custGeom>
              <a:avLst/>
              <a:gdLst>
                <a:gd name="T0" fmla="*/ 13 w 5"/>
                <a:gd name="T1" fmla="*/ 10 h 4"/>
                <a:gd name="T2" fmla="*/ 13 w 5"/>
                <a:gd name="T3" fmla="*/ 4 h 4"/>
                <a:gd name="T4" fmla="*/ 3 w 5"/>
                <a:gd name="T5" fmla="*/ 4 h 4"/>
                <a:gd name="T6" fmla="*/ 3 w 5"/>
                <a:gd name="T7" fmla="*/ 10 h 4"/>
                <a:gd name="T8" fmla="*/ 13 w 5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4" y="3"/>
                  </a:moveTo>
                  <a:cubicBezTo>
                    <a:pt x="5" y="2"/>
                    <a:pt x="5" y="1"/>
                    <a:pt x="4" y="1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3" y="3"/>
                    <a:pt x="4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0" name="Freeform 316"/>
            <p:cNvSpPr>
              <a:spLocks/>
            </p:cNvSpPr>
            <p:nvPr/>
          </p:nvSpPr>
          <p:spPr bwMode="gray">
            <a:xfrm>
              <a:off x="4304413" y="1883983"/>
              <a:ext cx="28463" cy="32826"/>
            </a:xfrm>
            <a:custGeom>
              <a:avLst/>
              <a:gdLst>
                <a:gd name="T0" fmla="*/ 15 w 6"/>
                <a:gd name="T1" fmla="*/ 24 h 7"/>
                <a:gd name="T2" fmla="*/ 22 w 6"/>
                <a:gd name="T3" fmla="*/ 17 h 7"/>
                <a:gd name="T4" fmla="*/ 18 w 6"/>
                <a:gd name="T5" fmla="*/ 3 h 7"/>
                <a:gd name="T6" fmla="*/ 7 w 6"/>
                <a:gd name="T7" fmla="*/ 3 h 7"/>
                <a:gd name="T8" fmla="*/ 0 w 6"/>
                <a:gd name="T9" fmla="*/ 14 h 7"/>
                <a:gd name="T10" fmla="*/ 7 w 6"/>
                <a:gd name="T11" fmla="*/ 21 h 7"/>
                <a:gd name="T12" fmla="*/ 15 w 6"/>
                <a:gd name="T13" fmla="*/ 24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7"/>
                <a:gd name="T23" fmla="*/ 6 w 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7">
                  <a:moveTo>
                    <a:pt x="4" y="7"/>
                  </a:moveTo>
                  <a:cubicBezTo>
                    <a:pt x="5" y="7"/>
                    <a:pt x="5" y="6"/>
                    <a:pt x="6" y="5"/>
                  </a:cubicBezTo>
                  <a:cubicBezTo>
                    <a:pt x="6" y="4"/>
                    <a:pt x="5" y="2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7"/>
                    <a:pt x="4" y="7"/>
                    <a:pt x="4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1" name="Freeform 317"/>
            <p:cNvSpPr>
              <a:spLocks/>
            </p:cNvSpPr>
            <p:nvPr/>
          </p:nvSpPr>
          <p:spPr bwMode="gray">
            <a:xfrm>
              <a:off x="4945937" y="1310603"/>
              <a:ext cx="13137" cy="15319"/>
            </a:xfrm>
            <a:custGeom>
              <a:avLst/>
              <a:gdLst>
                <a:gd name="T0" fmla="*/ 5 w 2"/>
                <a:gd name="T1" fmla="*/ 7 h 3"/>
                <a:gd name="T2" fmla="*/ 5 w 2"/>
                <a:gd name="T3" fmla="*/ 3 h 3"/>
                <a:gd name="T4" fmla="*/ 0 w 2"/>
                <a:gd name="T5" fmla="*/ 10 h 3"/>
                <a:gd name="T6" fmla="*/ 5 w 2"/>
                <a:gd name="T7" fmla="*/ 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1" y="2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2" name="Freeform 318"/>
            <p:cNvSpPr>
              <a:spLocks/>
            </p:cNvSpPr>
            <p:nvPr/>
          </p:nvSpPr>
          <p:spPr bwMode="gray">
            <a:xfrm>
              <a:off x="4974401" y="1325921"/>
              <a:ext cx="10947" cy="8754"/>
            </a:xfrm>
            <a:custGeom>
              <a:avLst/>
              <a:gdLst>
                <a:gd name="T0" fmla="*/ 3 w 4"/>
                <a:gd name="T1" fmla="*/ 8 h 2"/>
                <a:gd name="T2" fmla="*/ 8 w 4"/>
                <a:gd name="T3" fmla="*/ 8 h 2"/>
                <a:gd name="T4" fmla="*/ 8 w 4"/>
                <a:gd name="T5" fmla="*/ 0 h 2"/>
                <a:gd name="T6" fmla="*/ 3 w 4"/>
                <a:gd name="T7" fmla="*/ 0 h 2"/>
                <a:gd name="T8" fmla="*/ 3 w 4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1" y="2"/>
                  </a:moveTo>
                  <a:cubicBezTo>
                    <a:pt x="1" y="2"/>
                    <a:pt x="3" y="2"/>
                    <a:pt x="3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3" name="Freeform 319"/>
            <p:cNvSpPr>
              <a:spLocks/>
            </p:cNvSpPr>
            <p:nvPr/>
          </p:nvSpPr>
          <p:spPr bwMode="gray">
            <a:xfrm>
              <a:off x="5134234" y="1450665"/>
              <a:ext cx="17516" cy="19696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0 h 7"/>
                <a:gd name="T4" fmla="*/ 11 w 6"/>
                <a:gd name="T5" fmla="*/ 12 h 7"/>
                <a:gd name="T6" fmla="*/ 4 w 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2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4" name="Freeform 326"/>
            <p:cNvSpPr>
              <a:spLocks/>
            </p:cNvSpPr>
            <p:nvPr/>
          </p:nvSpPr>
          <p:spPr bwMode="gray">
            <a:xfrm>
              <a:off x="5948730" y="3801089"/>
              <a:ext cx="197055" cy="155381"/>
            </a:xfrm>
            <a:custGeom>
              <a:avLst/>
              <a:gdLst>
                <a:gd name="T0" fmla="*/ 132 w 43"/>
                <a:gd name="T1" fmla="*/ 50 h 31"/>
                <a:gd name="T2" fmla="*/ 125 w 43"/>
                <a:gd name="T3" fmla="*/ 43 h 31"/>
                <a:gd name="T4" fmla="*/ 128 w 43"/>
                <a:gd name="T5" fmla="*/ 36 h 31"/>
                <a:gd name="T6" fmla="*/ 135 w 43"/>
                <a:gd name="T7" fmla="*/ 29 h 31"/>
                <a:gd name="T8" fmla="*/ 138 w 43"/>
                <a:gd name="T9" fmla="*/ 14 h 31"/>
                <a:gd name="T10" fmla="*/ 125 w 43"/>
                <a:gd name="T11" fmla="*/ 7 h 31"/>
                <a:gd name="T12" fmla="*/ 105 w 43"/>
                <a:gd name="T13" fmla="*/ 0 h 31"/>
                <a:gd name="T14" fmla="*/ 91 w 43"/>
                <a:gd name="T15" fmla="*/ 4 h 31"/>
                <a:gd name="T16" fmla="*/ 81 w 43"/>
                <a:gd name="T17" fmla="*/ 21 h 31"/>
                <a:gd name="T18" fmla="*/ 67 w 43"/>
                <a:gd name="T19" fmla="*/ 32 h 31"/>
                <a:gd name="T20" fmla="*/ 57 w 43"/>
                <a:gd name="T21" fmla="*/ 39 h 31"/>
                <a:gd name="T22" fmla="*/ 54 w 43"/>
                <a:gd name="T23" fmla="*/ 54 h 31"/>
                <a:gd name="T24" fmla="*/ 44 w 43"/>
                <a:gd name="T25" fmla="*/ 61 h 31"/>
                <a:gd name="T26" fmla="*/ 37 w 43"/>
                <a:gd name="T27" fmla="*/ 72 h 31"/>
                <a:gd name="T28" fmla="*/ 30 w 43"/>
                <a:gd name="T29" fmla="*/ 82 h 31"/>
                <a:gd name="T30" fmla="*/ 20 w 43"/>
                <a:gd name="T31" fmla="*/ 75 h 31"/>
                <a:gd name="T32" fmla="*/ 13 w 43"/>
                <a:gd name="T33" fmla="*/ 64 h 31"/>
                <a:gd name="T34" fmla="*/ 3 w 43"/>
                <a:gd name="T35" fmla="*/ 75 h 31"/>
                <a:gd name="T36" fmla="*/ 0 w 43"/>
                <a:gd name="T37" fmla="*/ 90 h 31"/>
                <a:gd name="T38" fmla="*/ 13 w 43"/>
                <a:gd name="T39" fmla="*/ 100 h 31"/>
                <a:gd name="T40" fmla="*/ 24 w 43"/>
                <a:gd name="T41" fmla="*/ 107 h 31"/>
                <a:gd name="T42" fmla="*/ 30 w 43"/>
                <a:gd name="T43" fmla="*/ 111 h 31"/>
                <a:gd name="T44" fmla="*/ 44 w 43"/>
                <a:gd name="T45" fmla="*/ 104 h 31"/>
                <a:gd name="T46" fmla="*/ 54 w 43"/>
                <a:gd name="T47" fmla="*/ 107 h 31"/>
                <a:gd name="T48" fmla="*/ 64 w 43"/>
                <a:gd name="T49" fmla="*/ 104 h 31"/>
                <a:gd name="T50" fmla="*/ 78 w 43"/>
                <a:gd name="T51" fmla="*/ 100 h 31"/>
                <a:gd name="T52" fmla="*/ 91 w 43"/>
                <a:gd name="T53" fmla="*/ 97 h 31"/>
                <a:gd name="T54" fmla="*/ 108 w 43"/>
                <a:gd name="T55" fmla="*/ 86 h 31"/>
                <a:gd name="T56" fmla="*/ 128 w 43"/>
                <a:gd name="T57" fmla="*/ 75 h 31"/>
                <a:gd name="T58" fmla="*/ 145 w 43"/>
                <a:gd name="T59" fmla="*/ 61 h 31"/>
                <a:gd name="T60" fmla="*/ 142 w 43"/>
                <a:gd name="T61" fmla="*/ 54 h 31"/>
                <a:gd name="T62" fmla="*/ 132 w 43"/>
                <a:gd name="T63" fmla="*/ 50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"/>
                <a:gd name="T97" fmla="*/ 0 h 31"/>
                <a:gd name="T98" fmla="*/ 43 w 43"/>
                <a:gd name="T99" fmla="*/ 31 h 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" h="31">
                  <a:moveTo>
                    <a:pt x="39" y="14"/>
                  </a:moveTo>
                  <a:cubicBezTo>
                    <a:pt x="38" y="13"/>
                    <a:pt x="37" y="13"/>
                    <a:pt x="37" y="12"/>
                  </a:cubicBezTo>
                  <a:cubicBezTo>
                    <a:pt x="36" y="11"/>
                    <a:pt x="37" y="10"/>
                    <a:pt x="38" y="10"/>
                  </a:cubicBezTo>
                  <a:cubicBezTo>
                    <a:pt x="38" y="10"/>
                    <a:pt x="40" y="9"/>
                    <a:pt x="40" y="8"/>
                  </a:cubicBezTo>
                  <a:cubicBezTo>
                    <a:pt x="41" y="7"/>
                    <a:pt x="42" y="5"/>
                    <a:pt x="41" y="4"/>
                  </a:cubicBezTo>
                  <a:cubicBezTo>
                    <a:pt x="41" y="3"/>
                    <a:pt x="39" y="2"/>
                    <a:pt x="37" y="2"/>
                  </a:cubicBezTo>
                  <a:cubicBezTo>
                    <a:pt x="35" y="1"/>
                    <a:pt x="33" y="1"/>
                    <a:pt x="31" y="0"/>
                  </a:cubicBezTo>
                  <a:cubicBezTo>
                    <a:pt x="30" y="0"/>
                    <a:pt x="28" y="0"/>
                    <a:pt x="27" y="1"/>
                  </a:cubicBezTo>
                  <a:cubicBezTo>
                    <a:pt x="26" y="1"/>
                    <a:pt x="25" y="4"/>
                    <a:pt x="24" y="6"/>
                  </a:cubicBezTo>
                  <a:cubicBezTo>
                    <a:pt x="23" y="8"/>
                    <a:pt x="22" y="9"/>
                    <a:pt x="20" y="9"/>
                  </a:cubicBezTo>
                  <a:cubicBezTo>
                    <a:pt x="19" y="9"/>
                    <a:pt x="17" y="10"/>
                    <a:pt x="17" y="11"/>
                  </a:cubicBezTo>
                  <a:cubicBezTo>
                    <a:pt x="16" y="12"/>
                    <a:pt x="16" y="14"/>
                    <a:pt x="16" y="15"/>
                  </a:cubicBezTo>
                  <a:cubicBezTo>
                    <a:pt x="15" y="16"/>
                    <a:pt x="14" y="17"/>
                    <a:pt x="13" y="17"/>
                  </a:cubicBezTo>
                  <a:cubicBezTo>
                    <a:pt x="12" y="17"/>
                    <a:pt x="11" y="18"/>
                    <a:pt x="11" y="20"/>
                  </a:cubicBezTo>
                  <a:cubicBezTo>
                    <a:pt x="11" y="22"/>
                    <a:pt x="10" y="23"/>
                    <a:pt x="9" y="23"/>
                  </a:cubicBezTo>
                  <a:cubicBezTo>
                    <a:pt x="8" y="23"/>
                    <a:pt x="7" y="22"/>
                    <a:pt x="6" y="21"/>
                  </a:cubicBezTo>
                  <a:cubicBezTo>
                    <a:pt x="6" y="19"/>
                    <a:pt x="4" y="18"/>
                    <a:pt x="4" y="18"/>
                  </a:cubicBezTo>
                  <a:cubicBezTo>
                    <a:pt x="3" y="18"/>
                    <a:pt x="2" y="20"/>
                    <a:pt x="1" y="21"/>
                  </a:cubicBezTo>
                  <a:cubicBezTo>
                    <a:pt x="1" y="22"/>
                    <a:pt x="0" y="24"/>
                    <a:pt x="0" y="25"/>
                  </a:cubicBezTo>
                  <a:cubicBezTo>
                    <a:pt x="0" y="27"/>
                    <a:pt x="2" y="28"/>
                    <a:pt x="4" y="28"/>
                  </a:cubicBezTo>
                  <a:cubicBezTo>
                    <a:pt x="5" y="28"/>
                    <a:pt x="7" y="29"/>
                    <a:pt x="7" y="30"/>
                  </a:cubicBezTo>
                  <a:cubicBezTo>
                    <a:pt x="8" y="31"/>
                    <a:pt x="8" y="31"/>
                    <a:pt x="9" y="31"/>
                  </a:cubicBezTo>
                  <a:cubicBezTo>
                    <a:pt x="10" y="30"/>
                    <a:pt x="12" y="29"/>
                    <a:pt x="13" y="29"/>
                  </a:cubicBezTo>
                  <a:cubicBezTo>
                    <a:pt x="14" y="29"/>
                    <a:pt x="15" y="30"/>
                    <a:pt x="16" y="30"/>
                  </a:cubicBezTo>
                  <a:cubicBezTo>
                    <a:pt x="17" y="30"/>
                    <a:pt x="18" y="30"/>
                    <a:pt x="19" y="29"/>
                  </a:cubicBezTo>
                  <a:cubicBezTo>
                    <a:pt x="20" y="28"/>
                    <a:pt x="22" y="28"/>
                    <a:pt x="23" y="28"/>
                  </a:cubicBezTo>
                  <a:cubicBezTo>
                    <a:pt x="24" y="28"/>
                    <a:pt x="25" y="28"/>
                    <a:pt x="27" y="27"/>
                  </a:cubicBezTo>
                  <a:cubicBezTo>
                    <a:pt x="28" y="26"/>
                    <a:pt x="30" y="25"/>
                    <a:pt x="32" y="24"/>
                  </a:cubicBezTo>
                  <a:cubicBezTo>
                    <a:pt x="33" y="23"/>
                    <a:pt x="36" y="22"/>
                    <a:pt x="38" y="21"/>
                  </a:cubicBezTo>
                  <a:cubicBezTo>
                    <a:pt x="41" y="20"/>
                    <a:pt x="43" y="18"/>
                    <a:pt x="43" y="17"/>
                  </a:cubicBezTo>
                  <a:cubicBezTo>
                    <a:pt x="43" y="16"/>
                    <a:pt x="43" y="15"/>
                    <a:pt x="42" y="15"/>
                  </a:cubicBezTo>
                  <a:cubicBezTo>
                    <a:pt x="42" y="14"/>
                    <a:pt x="40" y="14"/>
                    <a:pt x="39" y="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5" name="Freeform 197"/>
            <p:cNvSpPr>
              <a:spLocks/>
            </p:cNvSpPr>
            <p:nvPr/>
          </p:nvSpPr>
          <p:spPr bwMode="gray">
            <a:xfrm>
              <a:off x="6612150" y="2059062"/>
              <a:ext cx="976519" cy="1731084"/>
            </a:xfrm>
            <a:custGeom>
              <a:avLst/>
              <a:gdLst>
                <a:gd name="T0" fmla="*/ 584 w 212"/>
                <a:gd name="T1" fmla="*/ 1090 h 347"/>
                <a:gd name="T2" fmla="*/ 642 w 212"/>
                <a:gd name="T3" fmla="*/ 1072 h 347"/>
                <a:gd name="T4" fmla="*/ 665 w 212"/>
                <a:gd name="T5" fmla="*/ 1007 h 347"/>
                <a:gd name="T6" fmla="*/ 625 w 212"/>
                <a:gd name="T7" fmla="*/ 975 h 347"/>
                <a:gd name="T8" fmla="*/ 655 w 212"/>
                <a:gd name="T9" fmla="*/ 921 h 347"/>
                <a:gd name="T10" fmla="*/ 709 w 212"/>
                <a:gd name="T11" fmla="*/ 961 h 347"/>
                <a:gd name="T12" fmla="*/ 696 w 212"/>
                <a:gd name="T13" fmla="*/ 860 h 347"/>
                <a:gd name="T14" fmla="*/ 625 w 212"/>
                <a:gd name="T15" fmla="*/ 756 h 347"/>
                <a:gd name="T16" fmla="*/ 594 w 212"/>
                <a:gd name="T17" fmla="*/ 692 h 347"/>
                <a:gd name="T18" fmla="*/ 544 w 212"/>
                <a:gd name="T19" fmla="*/ 631 h 347"/>
                <a:gd name="T20" fmla="*/ 513 w 212"/>
                <a:gd name="T21" fmla="*/ 595 h 347"/>
                <a:gd name="T22" fmla="*/ 459 w 212"/>
                <a:gd name="T23" fmla="*/ 613 h 347"/>
                <a:gd name="T24" fmla="*/ 415 w 212"/>
                <a:gd name="T25" fmla="*/ 620 h 347"/>
                <a:gd name="T26" fmla="*/ 415 w 212"/>
                <a:gd name="T27" fmla="*/ 678 h 347"/>
                <a:gd name="T28" fmla="*/ 399 w 212"/>
                <a:gd name="T29" fmla="*/ 681 h 347"/>
                <a:gd name="T30" fmla="*/ 378 w 212"/>
                <a:gd name="T31" fmla="*/ 685 h 347"/>
                <a:gd name="T32" fmla="*/ 358 w 212"/>
                <a:gd name="T33" fmla="*/ 660 h 347"/>
                <a:gd name="T34" fmla="*/ 358 w 212"/>
                <a:gd name="T35" fmla="*/ 695 h 347"/>
                <a:gd name="T36" fmla="*/ 311 w 212"/>
                <a:gd name="T37" fmla="*/ 627 h 347"/>
                <a:gd name="T38" fmla="*/ 250 w 212"/>
                <a:gd name="T39" fmla="*/ 652 h 347"/>
                <a:gd name="T40" fmla="*/ 253 w 212"/>
                <a:gd name="T41" fmla="*/ 599 h 347"/>
                <a:gd name="T42" fmla="*/ 267 w 212"/>
                <a:gd name="T43" fmla="*/ 498 h 347"/>
                <a:gd name="T44" fmla="*/ 284 w 212"/>
                <a:gd name="T45" fmla="*/ 434 h 347"/>
                <a:gd name="T46" fmla="*/ 290 w 212"/>
                <a:gd name="T47" fmla="*/ 373 h 347"/>
                <a:gd name="T48" fmla="*/ 263 w 212"/>
                <a:gd name="T49" fmla="*/ 262 h 347"/>
                <a:gd name="T50" fmla="*/ 321 w 212"/>
                <a:gd name="T51" fmla="*/ 190 h 347"/>
                <a:gd name="T52" fmla="*/ 372 w 212"/>
                <a:gd name="T53" fmla="*/ 147 h 347"/>
                <a:gd name="T54" fmla="*/ 355 w 212"/>
                <a:gd name="T55" fmla="*/ 79 h 347"/>
                <a:gd name="T56" fmla="*/ 287 w 212"/>
                <a:gd name="T57" fmla="*/ 93 h 347"/>
                <a:gd name="T58" fmla="*/ 280 w 212"/>
                <a:gd name="T59" fmla="*/ 25 h 347"/>
                <a:gd name="T60" fmla="*/ 182 w 212"/>
                <a:gd name="T61" fmla="*/ 22 h 347"/>
                <a:gd name="T62" fmla="*/ 159 w 212"/>
                <a:gd name="T63" fmla="*/ 61 h 347"/>
                <a:gd name="T64" fmla="*/ 108 w 212"/>
                <a:gd name="T65" fmla="*/ 97 h 347"/>
                <a:gd name="T66" fmla="*/ 64 w 212"/>
                <a:gd name="T67" fmla="*/ 118 h 347"/>
                <a:gd name="T68" fmla="*/ 78 w 212"/>
                <a:gd name="T69" fmla="*/ 179 h 347"/>
                <a:gd name="T70" fmla="*/ 84 w 212"/>
                <a:gd name="T71" fmla="*/ 244 h 347"/>
                <a:gd name="T72" fmla="*/ 118 w 212"/>
                <a:gd name="T73" fmla="*/ 308 h 347"/>
                <a:gd name="T74" fmla="*/ 74 w 212"/>
                <a:gd name="T75" fmla="*/ 369 h 347"/>
                <a:gd name="T76" fmla="*/ 24 w 212"/>
                <a:gd name="T77" fmla="*/ 430 h 347"/>
                <a:gd name="T78" fmla="*/ 3 w 212"/>
                <a:gd name="T79" fmla="*/ 477 h 347"/>
                <a:gd name="T80" fmla="*/ 3 w 212"/>
                <a:gd name="T81" fmla="*/ 549 h 347"/>
                <a:gd name="T82" fmla="*/ 24 w 212"/>
                <a:gd name="T83" fmla="*/ 606 h 347"/>
                <a:gd name="T84" fmla="*/ 54 w 212"/>
                <a:gd name="T85" fmla="*/ 660 h 347"/>
                <a:gd name="T86" fmla="*/ 91 w 212"/>
                <a:gd name="T87" fmla="*/ 695 h 347"/>
                <a:gd name="T88" fmla="*/ 132 w 212"/>
                <a:gd name="T89" fmla="*/ 670 h 347"/>
                <a:gd name="T90" fmla="*/ 142 w 212"/>
                <a:gd name="T91" fmla="*/ 710 h 347"/>
                <a:gd name="T92" fmla="*/ 128 w 212"/>
                <a:gd name="T93" fmla="*/ 767 h 347"/>
                <a:gd name="T94" fmla="*/ 145 w 212"/>
                <a:gd name="T95" fmla="*/ 810 h 347"/>
                <a:gd name="T96" fmla="*/ 203 w 212"/>
                <a:gd name="T97" fmla="*/ 828 h 347"/>
                <a:gd name="T98" fmla="*/ 243 w 212"/>
                <a:gd name="T99" fmla="*/ 771 h 347"/>
                <a:gd name="T100" fmla="*/ 311 w 212"/>
                <a:gd name="T101" fmla="*/ 764 h 347"/>
                <a:gd name="T102" fmla="*/ 280 w 212"/>
                <a:gd name="T103" fmla="*/ 821 h 347"/>
                <a:gd name="T104" fmla="*/ 277 w 212"/>
                <a:gd name="T105" fmla="*/ 878 h 347"/>
                <a:gd name="T106" fmla="*/ 253 w 212"/>
                <a:gd name="T107" fmla="*/ 968 h 347"/>
                <a:gd name="T108" fmla="*/ 304 w 212"/>
                <a:gd name="T109" fmla="*/ 1018 h 347"/>
                <a:gd name="T110" fmla="*/ 341 w 212"/>
                <a:gd name="T111" fmla="*/ 1072 h 347"/>
                <a:gd name="T112" fmla="*/ 344 w 212"/>
                <a:gd name="T113" fmla="*/ 1176 h 347"/>
                <a:gd name="T114" fmla="*/ 422 w 212"/>
                <a:gd name="T115" fmla="*/ 1222 h 347"/>
                <a:gd name="T116" fmla="*/ 469 w 212"/>
                <a:gd name="T117" fmla="*/ 1162 h 347"/>
                <a:gd name="T118" fmla="*/ 520 w 212"/>
                <a:gd name="T119" fmla="*/ 1115 h 347"/>
                <a:gd name="T120" fmla="*/ 557 w 212"/>
                <a:gd name="T121" fmla="*/ 1147 h 3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2"/>
                <a:gd name="T184" fmla="*/ 0 h 347"/>
                <a:gd name="T185" fmla="*/ 212 w 212"/>
                <a:gd name="T186" fmla="*/ 347 h 3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2" h="347">
                  <a:moveTo>
                    <a:pt x="166" y="315"/>
                  </a:moveTo>
                  <a:cubicBezTo>
                    <a:pt x="165" y="314"/>
                    <a:pt x="164" y="312"/>
                    <a:pt x="164" y="310"/>
                  </a:cubicBezTo>
                  <a:cubicBezTo>
                    <a:pt x="164" y="309"/>
                    <a:pt x="165" y="307"/>
                    <a:pt x="166" y="307"/>
                  </a:cubicBezTo>
                  <a:cubicBezTo>
                    <a:pt x="167" y="306"/>
                    <a:pt x="168" y="305"/>
                    <a:pt x="169" y="304"/>
                  </a:cubicBezTo>
                  <a:cubicBezTo>
                    <a:pt x="170" y="303"/>
                    <a:pt x="171" y="303"/>
                    <a:pt x="173" y="304"/>
                  </a:cubicBezTo>
                  <a:cubicBezTo>
                    <a:pt x="175" y="305"/>
                    <a:pt x="177" y="305"/>
                    <a:pt x="178" y="304"/>
                  </a:cubicBezTo>
                  <a:cubicBezTo>
                    <a:pt x="179" y="304"/>
                    <a:pt x="181" y="303"/>
                    <a:pt x="182" y="304"/>
                  </a:cubicBezTo>
                  <a:cubicBezTo>
                    <a:pt x="183" y="304"/>
                    <a:pt x="184" y="303"/>
                    <a:pt x="184" y="303"/>
                  </a:cubicBezTo>
                  <a:cubicBezTo>
                    <a:pt x="185" y="302"/>
                    <a:pt x="186" y="302"/>
                    <a:pt x="187" y="301"/>
                  </a:cubicBezTo>
                  <a:cubicBezTo>
                    <a:pt x="188" y="301"/>
                    <a:pt x="189" y="300"/>
                    <a:pt x="190" y="299"/>
                  </a:cubicBezTo>
                  <a:cubicBezTo>
                    <a:pt x="191" y="298"/>
                    <a:pt x="192" y="295"/>
                    <a:pt x="192" y="294"/>
                  </a:cubicBezTo>
                  <a:cubicBezTo>
                    <a:pt x="193" y="293"/>
                    <a:pt x="192" y="290"/>
                    <a:pt x="192" y="289"/>
                  </a:cubicBezTo>
                  <a:cubicBezTo>
                    <a:pt x="191" y="288"/>
                    <a:pt x="191" y="287"/>
                    <a:pt x="191" y="286"/>
                  </a:cubicBezTo>
                  <a:cubicBezTo>
                    <a:pt x="191" y="285"/>
                    <a:pt x="192" y="284"/>
                    <a:pt x="194" y="284"/>
                  </a:cubicBezTo>
                  <a:cubicBezTo>
                    <a:pt x="195" y="284"/>
                    <a:pt x="197" y="283"/>
                    <a:pt x="197" y="281"/>
                  </a:cubicBezTo>
                  <a:cubicBezTo>
                    <a:pt x="198" y="279"/>
                    <a:pt x="198" y="277"/>
                    <a:pt x="198" y="276"/>
                  </a:cubicBezTo>
                  <a:cubicBezTo>
                    <a:pt x="198" y="275"/>
                    <a:pt x="198" y="274"/>
                    <a:pt x="197" y="273"/>
                  </a:cubicBezTo>
                  <a:cubicBezTo>
                    <a:pt x="196" y="273"/>
                    <a:pt x="194" y="273"/>
                    <a:pt x="192" y="273"/>
                  </a:cubicBezTo>
                  <a:cubicBezTo>
                    <a:pt x="190" y="274"/>
                    <a:pt x="189" y="274"/>
                    <a:pt x="188" y="274"/>
                  </a:cubicBezTo>
                  <a:cubicBezTo>
                    <a:pt x="188" y="273"/>
                    <a:pt x="187" y="273"/>
                    <a:pt x="185" y="272"/>
                  </a:cubicBezTo>
                  <a:cubicBezTo>
                    <a:pt x="184" y="272"/>
                    <a:pt x="183" y="270"/>
                    <a:pt x="183" y="269"/>
                  </a:cubicBezTo>
                  <a:cubicBezTo>
                    <a:pt x="182" y="268"/>
                    <a:pt x="183" y="266"/>
                    <a:pt x="184" y="265"/>
                  </a:cubicBezTo>
                  <a:cubicBezTo>
                    <a:pt x="186" y="265"/>
                    <a:pt x="187" y="263"/>
                    <a:pt x="187" y="261"/>
                  </a:cubicBezTo>
                  <a:cubicBezTo>
                    <a:pt x="188" y="259"/>
                    <a:pt x="189" y="257"/>
                    <a:pt x="190" y="257"/>
                  </a:cubicBezTo>
                  <a:cubicBezTo>
                    <a:pt x="191" y="256"/>
                    <a:pt x="193" y="257"/>
                    <a:pt x="194" y="257"/>
                  </a:cubicBezTo>
                  <a:cubicBezTo>
                    <a:pt x="195" y="258"/>
                    <a:pt x="197" y="259"/>
                    <a:pt x="197" y="260"/>
                  </a:cubicBezTo>
                  <a:cubicBezTo>
                    <a:pt x="198" y="261"/>
                    <a:pt x="199" y="262"/>
                    <a:pt x="201" y="262"/>
                  </a:cubicBezTo>
                  <a:cubicBezTo>
                    <a:pt x="202" y="262"/>
                    <a:pt x="202" y="263"/>
                    <a:pt x="202" y="264"/>
                  </a:cubicBezTo>
                  <a:cubicBezTo>
                    <a:pt x="202" y="266"/>
                    <a:pt x="203" y="268"/>
                    <a:pt x="203" y="268"/>
                  </a:cubicBezTo>
                  <a:cubicBezTo>
                    <a:pt x="204" y="269"/>
                    <a:pt x="209" y="268"/>
                    <a:pt x="210" y="268"/>
                  </a:cubicBezTo>
                  <a:cubicBezTo>
                    <a:pt x="211" y="267"/>
                    <a:pt x="212" y="267"/>
                    <a:pt x="212" y="267"/>
                  </a:cubicBezTo>
                  <a:cubicBezTo>
                    <a:pt x="212" y="265"/>
                    <a:pt x="211" y="263"/>
                    <a:pt x="211" y="261"/>
                  </a:cubicBezTo>
                  <a:cubicBezTo>
                    <a:pt x="210" y="259"/>
                    <a:pt x="210" y="255"/>
                    <a:pt x="210" y="253"/>
                  </a:cubicBezTo>
                  <a:cubicBezTo>
                    <a:pt x="210" y="251"/>
                    <a:pt x="211" y="248"/>
                    <a:pt x="211" y="246"/>
                  </a:cubicBezTo>
                  <a:cubicBezTo>
                    <a:pt x="211" y="244"/>
                    <a:pt x="207" y="242"/>
                    <a:pt x="206" y="240"/>
                  </a:cubicBezTo>
                  <a:cubicBezTo>
                    <a:pt x="205" y="238"/>
                    <a:pt x="203" y="236"/>
                    <a:pt x="203" y="234"/>
                  </a:cubicBezTo>
                  <a:cubicBezTo>
                    <a:pt x="202" y="233"/>
                    <a:pt x="201" y="229"/>
                    <a:pt x="200" y="227"/>
                  </a:cubicBezTo>
                  <a:cubicBezTo>
                    <a:pt x="198" y="225"/>
                    <a:pt x="196" y="222"/>
                    <a:pt x="195" y="221"/>
                  </a:cubicBezTo>
                  <a:cubicBezTo>
                    <a:pt x="194" y="220"/>
                    <a:pt x="192" y="218"/>
                    <a:pt x="191" y="217"/>
                  </a:cubicBezTo>
                  <a:cubicBezTo>
                    <a:pt x="190" y="216"/>
                    <a:pt x="187" y="213"/>
                    <a:pt x="185" y="211"/>
                  </a:cubicBezTo>
                  <a:cubicBezTo>
                    <a:pt x="182" y="209"/>
                    <a:pt x="180" y="206"/>
                    <a:pt x="179" y="204"/>
                  </a:cubicBezTo>
                  <a:cubicBezTo>
                    <a:pt x="178" y="203"/>
                    <a:pt x="178" y="201"/>
                    <a:pt x="178" y="201"/>
                  </a:cubicBezTo>
                  <a:cubicBezTo>
                    <a:pt x="178" y="200"/>
                    <a:pt x="177" y="199"/>
                    <a:pt x="175" y="197"/>
                  </a:cubicBezTo>
                  <a:cubicBezTo>
                    <a:pt x="174" y="196"/>
                    <a:pt x="177" y="198"/>
                    <a:pt x="177" y="197"/>
                  </a:cubicBezTo>
                  <a:cubicBezTo>
                    <a:pt x="177" y="196"/>
                    <a:pt x="177" y="194"/>
                    <a:pt x="176" y="193"/>
                  </a:cubicBezTo>
                  <a:cubicBezTo>
                    <a:pt x="175" y="192"/>
                    <a:pt x="175" y="190"/>
                    <a:pt x="175" y="188"/>
                  </a:cubicBezTo>
                  <a:cubicBezTo>
                    <a:pt x="175" y="187"/>
                    <a:pt x="175" y="185"/>
                    <a:pt x="175" y="184"/>
                  </a:cubicBezTo>
                  <a:cubicBezTo>
                    <a:pt x="175" y="183"/>
                    <a:pt x="171" y="184"/>
                    <a:pt x="171" y="184"/>
                  </a:cubicBezTo>
                  <a:cubicBezTo>
                    <a:pt x="170" y="183"/>
                    <a:pt x="170" y="182"/>
                    <a:pt x="169" y="181"/>
                  </a:cubicBezTo>
                  <a:cubicBezTo>
                    <a:pt x="169" y="180"/>
                    <a:pt x="161" y="176"/>
                    <a:pt x="161" y="176"/>
                  </a:cubicBezTo>
                  <a:cubicBezTo>
                    <a:pt x="161" y="176"/>
                    <a:pt x="159" y="176"/>
                    <a:pt x="159" y="176"/>
                  </a:cubicBezTo>
                  <a:cubicBezTo>
                    <a:pt x="158" y="176"/>
                    <a:pt x="157" y="176"/>
                    <a:pt x="157" y="176"/>
                  </a:cubicBezTo>
                  <a:cubicBezTo>
                    <a:pt x="157" y="176"/>
                    <a:pt x="158" y="176"/>
                    <a:pt x="159" y="175"/>
                  </a:cubicBezTo>
                  <a:cubicBezTo>
                    <a:pt x="160" y="175"/>
                    <a:pt x="161" y="173"/>
                    <a:pt x="161" y="172"/>
                  </a:cubicBezTo>
                  <a:cubicBezTo>
                    <a:pt x="161" y="171"/>
                    <a:pt x="152" y="167"/>
                    <a:pt x="152" y="166"/>
                  </a:cubicBezTo>
                  <a:cubicBezTo>
                    <a:pt x="151" y="166"/>
                    <a:pt x="150" y="166"/>
                    <a:pt x="149" y="166"/>
                  </a:cubicBezTo>
                  <a:cubicBezTo>
                    <a:pt x="149" y="166"/>
                    <a:pt x="147" y="166"/>
                    <a:pt x="145" y="166"/>
                  </a:cubicBezTo>
                  <a:cubicBezTo>
                    <a:pt x="143" y="166"/>
                    <a:pt x="144" y="169"/>
                    <a:pt x="144" y="169"/>
                  </a:cubicBezTo>
                  <a:cubicBezTo>
                    <a:pt x="143" y="169"/>
                    <a:pt x="142" y="172"/>
                    <a:pt x="140" y="172"/>
                  </a:cubicBezTo>
                  <a:cubicBezTo>
                    <a:pt x="139" y="172"/>
                    <a:pt x="137" y="171"/>
                    <a:pt x="136" y="171"/>
                  </a:cubicBezTo>
                  <a:cubicBezTo>
                    <a:pt x="135" y="170"/>
                    <a:pt x="139" y="167"/>
                    <a:pt x="137" y="167"/>
                  </a:cubicBezTo>
                  <a:cubicBezTo>
                    <a:pt x="136" y="167"/>
                    <a:pt x="134" y="167"/>
                    <a:pt x="133" y="166"/>
                  </a:cubicBezTo>
                  <a:cubicBezTo>
                    <a:pt x="132" y="166"/>
                    <a:pt x="130" y="167"/>
                    <a:pt x="129" y="168"/>
                  </a:cubicBezTo>
                  <a:cubicBezTo>
                    <a:pt x="128" y="169"/>
                    <a:pt x="127" y="171"/>
                    <a:pt x="127" y="171"/>
                  </a:cubicBezTo>
                  <a:cubicBezTo>
                    <a:pt x="126" y="172"/>
                    <a:pt x="125" y="173"/>
                    <a:pt x="123" y="173"/>
                  </a:cubicBezTo>
                  <a:cubicBezTo>
                    <a:pt x="122" y="173"/>
                    <a:pt x="121" y="174"/>
                    <a:pt x="121" y="175"/>
                  </a:cubicBezTo>
                  <a:cubicBezTo>
                    <a:pt x="122" y="175"/>
                    <a:pt x="118" y="178"/>
                    <a:pt x="119" y="178"/>
                  </a:cubicBezTo>
                  <a:cubicBezTo>
                    <a:pt x="120" y="179"/>
                    <a:pt x="121" y="180"/>
                    <a:pt x="122" y="181"/>
                  </a:cubicBezTo>
                  <a:cubicBezTo>
                    <a:pt x="122" y="183"/>
                    <a:pt x="123" y="185"/>
                    <a:pt x="123" y="186"/>
                  </a:cubicBezTo>
                  <a:cubicBezTo>
                    <a:pt x="124" y="188"/>
                    <a:pt x="123" y="189"/>
                    <a:pt x="123" y="189"/>
                  </a:cubicBezTo>
                  <a:cubicBezTo>
                    <a:pt x="122" y="190"/>
                    <a:pt x="121" y="189"/>
                    <a:pt x="121" y="187"/>
                  </a:cubicBezTo>
                  <a:cubicBezTo>
                    <a:pt x="122" y="186"/>
                    <a:pt x="121" y="184"/>
                    <a:pt x="120" y="183"/>
                  </a:cubicBezTo>
                  <a:cubicBezTo>
                    <a:pt x="120" y="181"/>
                    <a:pt x="119" y="181"/>
                    <a:pt x="119" y="182"/>
                  </a:cubicBezTo>
                  <a:cubicBezTo>
                    <a:pt x="118" y="183"/>
                    <a:pt x="119" y="185"/>
                    <a:pt x="119" y="186"/>
                  </a:cubicBezTo>
                  <a:cubicBezTo>
                    <a:pt x="119" y="187"/>
                    <a:pt x="119" y="189"/>
                    <a:pt x="118" y="190"/>
                  </a:cubicBezTo>
                  <a:cubicBezTo>
                    <a:pt x="118" y="191"/>
                    <a:pt x="117" y="193"/>
                    <a:pt x="116" y="194"/>
                  </a:cubicBezTo>
                  <a:cubicBezTo>
                    <a:pt x="116" y="194"/>
                    <a:pt x="111" y="192"/>
                    <a:pt x="110" y="192"/>
                  </a:cubicBezTo>
                  <a:cubicBezTo>
                    <a:pt x="110" y="192"/>
                    <a:pt x="109" y="193"/>
                    <a:pt x="108" y="193"/>
                  </a:cubicBezTo>
                  <a:cubicBezTo>
                    <a:pt x="108" y="193"/>
                    <a:pt x="112" y="196"/>
                    <a:pt x="112" y="195"/>
                  </a:cubicBezTo>
                  <a:cubicBezTo>
                    <a:pt x="112" y="194"/>
                    <a:pt x="112" y="192"/>
                    <a:pt x="112" y="191"/>
                  </a:cubicBezTo>
                  <a:cubicBezTo>
                    <a:pt x="112" y="190"/>
                    <a:pt x="112" y="189"/>
                    <a:pt x="112" y="188"/>
                  </a:cubicBezTo>
                  <a:cubicBezTo>
                    <a:pt x="112" y="187"/>
                    <a:pt x="111" y="187"/>
                    <a:pt x="110" y="187"/>
                  </a:cubicBezTo>
                  <a:cubicBezTo>
                    <a:pt x="109" y="188"/>
                    <a:pt x="108" y="188"/>
                    <a:pt x="107" y="188"/>
                  </a:cubicBezTo>
                  <a:cubicBezTo>
                    <a:pt x="106" y="187"/>
                    <a:pt x="106" y="186"/>
                    <a:pt x="106" y="185"/>
                  </a:cubicBezTo>
                  <a:cubicBezTo>
                    <a:pt x="106" y="185"/>
                    <a:pt x="106" y="184"/>
                    <a:pt x="106" y="184"/>
                  </a:cubicBezTo>
                  <a:cubicBezTo>
                    <a:pt x="106" y="184"/>
                    <a:pt x="101" y="180"/>
                    <a:pt x="100" y="181"/>
                  </a:cubicBezTo>
                  <a:cubicBezTo>
                    <a:pt x="99" y="182"/>
                    <a:pt x="99" y="184"/>
                    <a:pt x="99" y="185"/>
                  </a:cubicBezTo>
                  <a:cubicBezTo>
                    <a:pt x="99" y="186"/>
                    <a:pt x="104" y="190"/>
                    <a:pt x="104" y="190"/>
                  </a:cubicBezTo>
                  <a:cubicBezTo>
                    <a:pt x="105" y="190"/>
                    <a:pt x="106" y="191"/>
                    <a:pt x="106" y="192"/>
                  </a:cubicBezTo>
                  <a:cubicBezTo>
                    <a:pt x="107" y="193"/>
                    <a:pt x="106" y="194"/>
                    <a:pt x="106" y="194"/>
                  </a:cubicBezTo>
                  <a:cubicBezTo>
                    <a:pt x="105" y="195"/>
                    <a:pt x="101" y="192"/>
                    <a:pt x="100" y="193"/>
                  </a:cubicBezTo>
                  <a:cubicBezTo>
                    <a:pt x="100" y="193"/>
                    <a:pt x="99" y="193"/>
                    <a:pt x="98" y="193"/>
                  </a:cubicBezTo>
                  <a:cubicBezTo>
                    <a:pt x="98" y="192"/>
                    <a:pt x="97" y="191"/>
                    <a:pt x="97" y="189"/>
                  </a:cubicBezTo>
                  <a:cubicBezTo>
                    <a:pt x="96" y="188"/>
                    <a:pt x="95" y="186"/>
                    <a:pt x="94" y="185"/>
                  </a:cubicBezTo>
                  <a:cubicBezTo>
                    <a:pt x="93" y="184"/>
                    <a:pt x="93" y="176"/>
                    <a:pt x="92" y="175"/>
                  </a:cubicBezTo>
                  <a:cubicBezTo>
                    <a:pt x="91" y="174"/>
                    <a:pt x="89" y="174"/>
                    <a:pt x="88" y="175"/>
                  </a:cubicBezTo>
                  <a:cubicBezTo>
                    <a:pt x="88" y="176"/>
                    <a:pt x="86" y="177"/>
                    <a:pt x="85" y="177"/>
                  </a:cubicBezTo>
                  <a:cubicBezTo>
                    <a:pt x="84" y="178"/>
                    <a:pt x="83" y="179"/>
                    <a:pt x="83" y="179"/>
                  </a:cubicBezTo>
                  <a:cubicBezTo>
                    <a:pt x="82" y="180"/>
                    <a:pt x="81" y="181"/>
                    <a:pt x="79" y="181"/>
                  </a:cubicBezTo>
                  <a:cubicBezTo>
                    <a:pt x="77" y="181"/>
                    <a:pt x="75" y="182"/>
                    <a:pt x="74" y="182"/>
                  </a:cubicBezTo>
                  <a:cubicBezTo>
                    <a:pt x="74" y="183"/>
                    <a:pt x="73" y="182"/>
                    <a:pt x="72" y="181"/>
                  </a:cubicBezTo>
                  <a:cubicBezTo>
                    <a:pt x="72" y="180"/>
                    <a:pt x="72" y="178"/>
                    <a:pt x="72" y="177"/>
                  </a:cubicBezTo>
                  <a:cubicBezTo>
                    <a:pt x="72" y="175"/>
                    <a:pt x="73" y="173"/>
                    <a:pt x="73" y="172"/>
                  </a:cubicBezTo>
                  <a:cubicBezTo>
                    <a:pt x="73" y="172"/>
                    <a:pt x="74" y="171"/>
                    <a:pt x="74" y="170"/>
                  </a:cubicBezTo>
                  <a:cubicBezTo>
                    <a:pt x="74" y="169"/>
                    <a:pt x="74" y="168"/>
                    <a:pt x="75" y="167"/>
                  </a:cubicBezTo>
                  <a:cubicBezTo>
                    <a:pt x="75" y="167"/>
                    <a:pt x="75" y="165"/>
                    <a:pt x="75" y="164"/>
                  </a:cubicBezTo>
                  <a:cubicBezTo>
                    <a:pt x="75" y="163"/>
                    <a:pt x="75" y="161"/>
                    <a:pt x="76" y="160"/>
                  </a:cubicBezTo>
                  <a:cubicBezTo>
                    <a:pt x="76" y="159"/>
                    <a:pt x="77" y="155"/>
                    <a:pt x="77" y="152"/>
                  </a:cubicBezTo>
                  <a:cubicBezTo>
                    <a:pt x="78" y="148"/>
                    <a:pt x="78" y="145"/>
                    <a:pt x="79" y="144"/>
                  </a:cubicBezTo>
                  <a:cubicBezTo>
                    <a:pt x="79" y="144"/>
                    <a:pt x="79" y="141"/>
                    <a:pt x="79" y="139"/>
                  </a:cubicBezTo>
                  <a:cubicBezTo>
                    <a:pt x="79" y="137"/>
                    <a:pt x="79" y="134"/>
                    <a:pt x="78" y="133"/>
                  </a:cubicBezTo>
                  <a:cubicBezTo>
                    <a:pt x="78" y="132"/>
                    <a:pt x="78" y="130"/>
                    <a:pt x="78" y="129"/>
                  </a:cubicBezTo>
                  <a:cubicBezTo>
                    <a:pt x="78" y="128"/>
                    <a:pt x="77" y="126"/>
                    <a:pt x="77" y="124"/>
                  </a:cubicBezTo>
                  <a:cubicBezTo>
                    <a:pt x="77" y="123"/>
                    <a:pt x="77" y="121"/>
                    <a:pt x="77" y="120"/>
                  </a:cubicBezTo>
                  <a:cubicBezTo>
                    <a:pt x="77" y="120"/>
                    <a:pt x="84" y="121"/>
                    <a:pt x="84" y="121"/>
                  </a:cubicBezTo>
                  <a:cubicBezTo>
                    <a:pt x="84" y="120"/>
                    <a:pt x="84" y="118"/>
                    <a:pt x="85" y="118"/>
                  </a:cubicBezTo>
                  <a:cubicBezTo>
                    <a:pt x="86" y="117"/>
                    <a:pt x="86" y="115"/>
                    <a:pt x="86" y="115"/>
                  </a:cubicBezTo>
                  <a:cubicBezTo>
                    <a:pt x="86" y="114"/>
                    <a:pt x="86" y="113"/>
                    <a:pt x="86" y="112"/>
                  </a:cubicBezTo>
                  <a:cubicBezTo>
                    <a:pt x="86" y="111"/>
                    <a:pt x="86" y="109"/>
                    <a:pt x="86" y="108"/>
                  </a:cubicBezTo>
                  <a:cubicBezTo>
                    <a:pt x="86" y="107"/>
                    <a:pt x="86" y="105"/>
                    <a:pt x="86" y="104"/>
                  </a:cubicBezTo>
                  <a:cubicBezTo>
                    <a:pt x="87" y="102"/>
                    <a:pt x="86" y="100"/>
                    <a:pt x="86" y="99"/>
                  </a:cubicBezTo>
                  <a:cubicBezTo>
                    <a:pt x="85" y="97"/>
                    <a:pt x="84" y="94"/>
                    <a:pt x="84" y="93"/>
                  </a:cubicBezTo>
                  <a:cubicBezTo>
                    <a:pt x="83" y="91"/>
                    <a:pt x="84" y="88"/>
                    <a:pt x="84" y="87"/>
                  </a:cubicBezTo>
                  <a:cubicBezTo>
                    <a:pt x="85" y="85"/>
                    <a:pt x="85" y="83"/>
                    <a:pt x="85" y="82"/>
                  </a:cubicBezTo>
                  <a:cubicBezTo>
                    <a:pt x="85" y="81"/>
                    <a:pt x="78" y="75"/>
                    <a:pt x="78" y="73"/>
                  </a:cubicBezTo>
                  <a:cubicBezTo>
                    <a:pt x="77" y="71"/>
                    <a:pt x="77" y="68"/>
                    <a:pt x="78" y="66"/>
                  </a:cubicBezTo>
                  <a:cubicBezTo>
                    <a:pt x="78" y="64"/>
                    <a:pt x="78" y="61"/>
                    <a:pt x="79" y="60"/>
                  </a:cubicBezTo>
                  <a:cubicBezTo>
                    <a:pt x="79" y="59"/>
                    <a:pt x="84" y="63"/>
                    <a:pt x="85" y="61"/>
                  </a:cubicBezTo>
                  <a:cubicBezTo>
                    <a:pt x="86" y="60"/>
                    <a:pt x="88" y="58"/>
                    <a:pt x="89" y="57"/>
                  </a:cubicBezTo>
                  <a:cubicBezTo>
                    <a:pt x="91" y="56"/>
                    <a:pt x="93" y="54"/>
                    <a:pt x="95" y="53"/>
                  </a:cubicBezTo>
                  <a:cubicBezTo>
                    <a:pt x="97" y="51"/>
                    <a:pt x="99" y="49"/>
                    <a:pt x="100" y="48"/>
                  </a:cubicBezTo>
                  <a:cubicBezTo>
                    <a:pt x="101" y="47"/>
                    <a:pt x="102" y="45"/>
                    <a:pt x="103" y="45"/>
                  </a:cubicBezTo>
                  <a:cubicBezTo>
                    <a:pt x="103" y="44"/>
                    <a:pt x="105" y="44"/>
                    <a:pt x="105" y="45"/>
                  </a:cubicBezTo>
                  <a:cubicBezTo>
                    <a:pt x="106" y="45"/>
                    <a:pt x="108" y="45"/>
                    <a:pt x="109" y="44"/>
                  </a:cubicBezTo>
                  <a:cubicBezTo>
                    <a:pt x="110" y="43"/>
                    <a:pt x="111" y="42"/>
                    <a:pt x="110" y="41"/>
                  </a:cubicBezTo>
                  <a:cubicBezTo>
                    <a:pt x="109" y="41"/>
                    <a:pt x="109" y="39"/>
                    <a:pt x="109" y="39"/>
                  </a:cubicBezTo>
                  <a:cubicBezTo>
                    <a:pt x="109" y="38"/>
                    <a:pt x="110" y="37"/>
                    <a:pt x="111" y="36"/>
                  </a:cubicBezTo>
                  <a:cubicBezTo>
                    <a:pt x="113" y="36"/>
                    <a:pt x="119" y="41"/>
                    <a:pt x="120" y="40"/>
                  </a:cubicBezTo>
                  <a:cubicBezTo>
                    <a:pt x="120" y="40"/>
                    <a:pt x="110" y="27"/>
                    <a:pt x="109" y="26"/>
                  </a:cubicBezTo>
                  <a:cubicBezTo>
                    <a:pt x="107" y="24"/>
                    <a:pt x="106" y="23"/>
                    <a:pt x="105" y="22"/>
                  </a:cubicBezTo>
                  <a:cubicBezTo>
                    <a:pt x="104" y="22"/>
                    <a:pt x="103" y="22"/>
                    <a:pt x="102" y="22"/>
                  </a:cubicBezTo>
                  <a:cubicBezTo>
                    <a:pt x="101" y="23"/>
                    <a:pt x="99" y="23"/>
                    <a:pt x="98" y="22"/>
                  </a:cubicBezTo>
                  <a:cubicBezTo>
                    <a:pt x="97" y="22"/>
                    <a:pt x="95" y="22"/>
                    <a:pt x="94" y="22"/>
                  </a:cubicBezTo>
                  <a:cubicBezTo>
                    <a:pt x="93" y="22"/>
                    <a:pt x="91" y="23"/>
                    <a:pt x="89" y="25"/>
                  </a:cubicBezTo>
                  <a:cubicBezTo>
                    <a:pt x="88" y="26"/>
                    <a:pt x="86" y="26"/>
                    <a:pt x="85" y="26"/>
                  </a:cubicBezTo>
                  <a:cubicBezTo>
                    <a:pt x="84" y="26"/>
                    <a:pt x="84" y="24"/>
                    <a:pt x="83" y="22"/>
                  </a:cubicBezTo>
                  <a:cubicBezTo>
                    <a:pt x="83" y="20"/>
                    <a:pt x="84" y="17"/>
                    <a:pt x="84" y="16"/>
                  </a:cubicBezTo>
                  <a:cubicBezTo>
                    <a:pt x="85" y="15"/>
                    <a:pt x="85" y="14"/>
                    <a:pt x="84" y="13"/>
                  </a:cubicBezTo>
                  <a:cubicBezTo>
                    <a:pt x="83" y="12"/>
                    <a:pt x="83" y="11"/>
                    <a:pt x="83" y="10"/>
                  </a:cubicBezTo>
                  <a:cubicBezTo>
                    <a:pt x="84" y="10"/>
                    <a:pt x="84" y="8"/>
                    <a:pt x="83" y="7"/>
                  </a:cubicBezTo>
                  <a:cubicBezTo>
                    <a:pt x="81" y="6"/>
                    <a:pt x="78" y="4"/>
                    <a:pt x="76" y="3"/>
                  </a:cubicBezTo>
                  <a:cubicBezTo>
                    <a:pt x="73" y="1"/>
                    <a:pt x="69" y="0"/>
                    <a:pt x="67" y="0"/>
                  </a:cubicBezTo>
                  <a:cubicBezTo>
                    <a:pt x="64" y="0"/>
                    <a:pt x="61" y="1"/>
                    <a:pt x="60" y="3"/>
                  </a:cubicBezTo>
                  <a:cubicBezTo>
                    <a:pt x="59" y="4"/>
                    <a:pt x="57" y="6"/>
                    <a:pt x="56" y="6"/>
                  </a:cubicBezTo>
                  <a:cubicBezTo>
                    <a:pt x="55" y="6"/>
                    <a:pt x="54" y="6"/>
                    <a:pt x="54" y="6"/>
                  </a:cubicBezTo>
                  <a:cubicBezTo>
                    <a:pt x="54" y="6"/>
                    <a:pt x="54" y="8"/>
                    <a:pt x="54" y="10"/>
                  </a:cubicBezTo>
                  <a:cubicBezTo>
                    <a:pt x="55" y="12"/>
                    <a:pt x="55" y="15"/>
                    <a:pt x="54" y="15"/>
                  </a:cubicBezTo>
                  <a:cubicBezTo>
                    <a:pt x="53" y="15"/>
                    <a:pt x="52" y="16"/>
                    <a:pt x="51" y="16"/>
                  </a:cubicBezTo>
                  <a:cubicBezTo>
                    <a:pt x="50" y="16"/>
                    <a:pt x="49" y="16"/>
                    <a:pt x="49" y="17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7" y="17"/>
                    <a:pt x="45" y="17"/>
                    <a:pt x="44" y="17"/>
                  </a:cubicBezTo>
                  <a:cubicBezTo>
                    <a:pt x="44" y="18"/>
                    <a:pt x="42" y="20"/>
                    <a:pt x="42" y="21"/>
                  </a:cubicBezTo>
                  <a:cubicBezTo>
                    <a:pt x="41" y="23"/>
                    <a:pt x="40" y="24"/>
                    <a:pt x="39" y="25"/>
                  </a:cubicBezTo>
                  <a:cubicBezTo>
                    <a:pt x="38" y="25"/>
                    <a:pt x="36" y="25"/>
                    <a:pt x="35" y="25"/>
                  </a:cubicBezTo>
                  <a:cubicBezTo>
                    <a:pt x="35" y="25"/>
                    <a:pt x="33" y="26"/>
                    <a:pt x="32" y="27"/>
                  </a:cubicBezTo>
                  <a:cubicBezTo>
                    <a:pt x="31" y="27"/>
                    <a:pt x="29" y="27"/>
                    <a:pt x="27" y="26"/>
                  </a:cubicBezTo>
                  <a:cubicBezTo>
                    <a:pt x="25" y="25"/>
                    <a:pt x="23" y="25"/>
                    <a:pt x="21" y="25"/>
                  </a:cubicBezTo>
                  <a:cubicBezTo>
                    <a:pt x="19" y="26"/>
                    <a:pt x="18" y="26"/>
                    <a:pt x="18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30"/>
                    <a:pt x="18" y="31"/>
                    <a:pt x="19" y="33"/>
                  </a:cubicBezTo>
                  <a:cubicBezTo>
                    <a:pt x="20" y="34"/>
                    <a:pt x="21" y="36"/>
                    <a:pt x="21" y="37"/>
                  </a:cubicBezTo>
                  <a:cubicBezTo>
                    <a:pt x="20" y="38"/>
                    <a:pt x="21" y="39"/>
                    <a:pt x="22" y="40"/>
                  </a:cubicBezTo>
                  <a:cubicBezTo>
                    <a:pt x="22" y="41"/>
                    <a:pt x="23" y="42"/>
                    <a:pt x="23" y="43"/>
                  </a:cubicBezTo>
                  <a:cubicBezTo>
                    <a:pt x="23" y="44"/>
                    <a:pt x="23" y="46"/>
                    <a:pt x="23" y="47"/>
                  </a:cubicBezTo>
                  <a:cubicBezTo>
                    <a:pt x="24" y="48"/>
                    <a:pt x="23" y="49"/>
                    <a:pt x="23" y="50"/>
                  </a:cubicBezTo>
                  <a:cubicBezTo>
                    <a:pt x="22" y="51"/>
                    <a:pt x="22" y="53"/>
                    <a:pt x="21" y="55"/>
                  </a:cubicBezTo>
                  <a:cubicBezTo>
                    <a:pt x="20" y="56"/>
                    <a:pt x="20" y="58"/>
                    <a:pt x="20" y="58"/>
                  </a:cubicBezTo>
                  <a:cubicBezTo>
                    <a:pt x="21" y="59"/>
                    <a:pt x="20" y="60"/>
                    <a:pt x="20" y="61"/>
                  </a:cubicBezTo>
                  <a:cubicBezTo>
                    <a:pt x="19" y="62"/>
                    <a:pt x="20" y="64"/>
                    <a:pt x="21" y="65"/>
                  </a:cubicBezTo>
                  <a:cubicBezTo>
                    <a:pt x="21" y="66"/>
                    <a:pt x="23" y="68"/>
                    <a:pt x="25" y="68"/>
                  </a:cubicBezTo>
                  <a:cubicBezTo>
                    <a:pt x="26" y="69"/>
                    <a:pt x="28" y="71"/>
                    <a:pt x="28" y="71"/>
                  </a:cubicBezTo>
                  <a:cubicBezTo>
                    <a:pt x="28" y="72"/>
                    <a:pt x="28" y="73"/>
                    <a:pt x="29" y="74"/>
                  </a:cubicBezTo>
                  <a:cubicBezTo>
                    <a:pt x="29" y="74"/>
                    <a:pt x="30" y="75"/>
                    <a:pt x="30" y="77"/>
                  </a:cubicBezTo>
                  <a:cubicBezTo>
                    <a:pt x="31" y="78"/>
                    <a:pt x="33" y="80"/>
                    <a:pt x="34" y="82"/>
                  </a:cubicBezTo>
                  <a:cubicBezTo>
                    <a:pt x="36" y="84"/>
                    <a:pt x="36" y="85"/>
                    <a:pt x="35" y="86"/>
                  </a:cubicBezTo>
                  <a:cubicBezTo>
                    <a:pt x="34" y="86"/>
                    <a:pt x="33" y="88"/>
                    <a:pt x="32" y="91"/>
                  </a:cubicBezTo>
                  <a:cubicBezTo>
                    <a:pt x="32" y="93"/>
                    <a:pt x="32" y="96"/>
                    <a:pt x="31" y="97"/>
                  </a:cubicBezTo>
                  <a:cubicBezTo>
                    <a:pt x="31" y="98"/>
                    <a:pt x="28" y="100"/>
                    <a:pt x="26" y="102"/>
                  </a:cubicBezTo>
                  <a:cubicBezTo>
                    <a:pt x="26" y="102"/>
                    <a:pt x="26" y="102"/>
                    <a:pt x="24" y="102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0" y="102"/>
                    <a:pt x="19" y="103"/>
                    <a:pt x="19" y="105"/>
                  </a:cubicBezTo>
                  <a:cubicBezTo>
                    <a:pt x="19" y="107"/>
                    <a:pt x="20" y="110"/>
                    <a:pt x="20" y="112"/>
                  </a:cubicBezTo>
                  <a:cubicBezTo>
                    <a:pt x="20" y="113"/>
                    <a:pt x="18" y="115"/>
                    <a:pt x="16" y="116"/>
                  </a:cubicBezTo>
                  <a:cubicBezTo>
                    <a:pt x="14" y="117"/>
                    <a:pt x="11" y="118"/>
                    <a:pt x="10" y="118"/>
                  </a:cubicBezTo>
                  <a:cubicBezTo>
                    <a:pt x="9" y="118"/>
                    <a:pt x="7" y="119"/>
                    <a:pt x="7" y="120"/>
                  </a:cubicBezTo>
                  <a:cubicBezTo>
                    <a:pt x="6" y="120"/>
                    <a:pt x="5" y="121"/>
                    <a:pt x="4" y="121"/>
                  </a:cubicBezTo>
                  <a:cubicBezTo>
                    <a:pt x="3" y="122"/>
                    <a:pt x="1" y="123"/>
                    <a:pt x="1" y="124"/>
                  </a:cubicBezTo>
                  <a:cubicBezTo>
                    <a:pt x="1" y="126"/>
                    <a:pt x="0" y="127"/>
                    <a:pt x="1" y="128"/>
                  </a:cubicBezTo>
                  <a:cubicBezTo>
                    <a:pt x="1" y="129"/>
                    <a:pt x="1" y="130"/>
                    <a:pt x="0" y="131"/>
                  </a:cubicBezTo>
                  <a:cubicBezTo>
                    <a:pt x="0" y="131"/>
                    <a:pt x="0" y="132"/>
                    <a:pt x="1" y="133"/>
                  </a:cubicBezTo>
                  <a:cubicBezTo>
                    <a:pt x="1" y="134"/>
                    <a:pt x="1" y="136"/>
                    <a:pt x="1" y="138"/>
                  </a:cubicBezTo>
                  <a:cubicBezTo>
                    <a:pt x="1" y="139"/>
                    <a:pt x="2" y="141"/>
                    <a:pt x="2" y="143"/>
                  </a:cubicBezTo>
                  <a:cubicBezTo>
                    <a:pt x="3" y="144"/>
                    <a:pt x="3" y="146"/>
                    <a:pt x="3" y="147"/>
                  </a:cubicBezTo>
                  <a:cubicBezTo>
                    <a:pt x="3" y="149"/>
                    <a:pt x="2" y="150"/>
                    <a:pt x="1" y="150"/>
                  </a:cubicBezTo>
                  <a:cubicBezTo>
                    <a:pt x="0" y="151"/>
                    <a:pt x="0" y="152"/>
                    <a:pt x="1" y="153"/>
                  </a:cubicBezTo>
                  <a:cubicBezTo>
                    <a:pt x="2" y="154"/>
                    <a:pt x="4" y="155"/>
                    <a:pt x="6" y="155"/>
                  </a:cubicBezTo>
                  <a:cubicBezTo>
                    <a:pt x="7" y="155"/>
                    <a:pt x="8" y="156"/>
                    <a:pt x="8" y="157"/>
                  </a:cubicBezTo>
                  <a:cubicBezTo>
                    <a:pt x="8" y="158"/>
                    <a:pt x="9" y="160"/>
                    <a:pt x="9" y="162"/>
                  </a:cubicBezTo>
                  <a:cubicBezTo>
                    <a:pt x="9" y="163"/>
                    <a:pt x="9" y="165"/>
                    <a:pt x="8" y="166"/>
                  </a:cubicBezTo>
                  <a:cubicBezTo>
                    <a:pt x="7" y="167"/>
                    <a:pt x="6" y="168"/>
                    <a:pt x="7" y="169"/>
                  </a:cubicBezTo>
                  <a:cubicBezTo>
                    <a:pt x="8" y="169"/>
                    <a:pt x="9" y="170"/>
                    <a:pt x="11" y="170"/>
                  </a:cubicBezTo>
                  <a:cubicBezTo>
                    <a:pt x="12" y="171"/>
                    <a:pt x="14" y="171"/>
                    <a:pt x="16" y="172"/>
                  </a:cubicBezTo>
                  <a:cubicBezTo>
                    <a:pt x="17" y="172"/>
                    <a:pt x="19" y="174"/>
                    <a:pt x="19" y="175"/>
                  </a:cubicBezTo>
                  <a:cubicBezTo>
                    <a:pt x="19" y="176"/>
                    <a:pt x="19" y="178"/>
                    <a:pt x="17" y="179"/>
                  </a:cubicBezTo>
                  <a:cubicBezTo>
                    <a:pt x="16" y="181"/>
                    <a:pt x="16" y="183"/>
                    <a:pt x="16" y="184"/>
                  </a:cubicBezTo>
                  <a:cubicBezTo>
                    <a:pt x="16" y="184"/>
                    <a:pt x="17" y="186"/>
                    <a:pt x="17" y="188"/>
                  </a:cubicBezTo>
                  <a:cubicBezTo>
                    <a:pt x="18" y="190"/>
                    <a:pt x="19" y="192"/>
                    <a:pt x="19" y="193"/>
                  </a:cubicBezTo>
                  <a:cubicBezTo>
                    <a:pt x="20" y="194"/>
                    <a:pt x="21" y="195"/>
                    <a:pt x="21" y="195"/>
                  </a:cubicBezTo>
                  <a:cubicBezTo>
                    <a:pt x="21" y="195"/>
                    <a:pt x="22" y="195"/>
                    <a:pt x="23" y="195"/>
                  </a:cubicBezTo>
                  <a:cubicBezTo>
                    <a:pt x="24" y="195"/>
                    <a:pt x="26" y="195"/>
                    <a:pt x="27" y="194"/>
                  </a:cubicBezTo>
                  <a:cubicBezTo>
                    <a:pt x="28" y="193"/>
                    <a:pt x="29" y="192"/>
                    <a:pt x="30" y="192"/>
                  </a:cubicBezTo>
                  <a:cubicBezTo>
                    <a:pt x="30" y="192"/>
                    <a:pt x="32" y="191"/>
                    <a:pt x="32" y="190"/>
                  </a:cubicBezTo>
                  <a:cubicBezTo>
                    <a:pt x="33" y="190"/>
                    <a:pt x="34" y="188"/>
                    <a:pt x="35" y="188"/>
                  </a:cubicBezTo>
                  <a:cubicBezTo>
                    <a:pt x="35" y="187"/>
                    <a:pt x="36" y="186"/>
                    <a:pt x="37" y="186"/>
                  </a:cubicBezTo>
                  <a:cubicBezTo>
                    <a:pt x="37" y="186"/>
                    <a:pt x="38" y="186"/>
                    <a:pt x="39" y="187"/>
                  </a:cubicBezTo>
                  <a:cubicBezTo>
                    <a:pt x="40" y="187"/>
                    <a:pt x="41" y="188"/>
                    <a:pt x="42" y="188"/>
                  </a:cubicBezTo>
                  <a:cubicBezTo>
                    <a:pt x="43" y="189"/>
                    <a:pt x="44" y="189"/>
                    <a:pt x="44" y="190"/>
                  </a:cubicBezTo>
                  <a:cubicBezTo>
                    <a:pt x="44" y="191"/>
                    <a:pt x="44" y="192"/>
                    <a:pt x="43" y="193"/>
                  </a:cubicBezTo>
                  <a:cubicBezTo>
                    <a:pt x="43" y="193"/>
                    <a:pt x="43" y="194"/>
                    <a:pt x="43" y="195"/>
                  </a:cubicBezTo>
                  <a:cubicBezTo>
                    <a:pt x="44" y="196"/>
                    <a:pt x="43" y="197"/>
                    <a:pt x="42" y="198"/>
                  </a:cubicBezTo>
                  <a:cubicBezTo>
                    <a:pt x="41" y="199"/>
                    <a:pt x="41" y="201"/>
                    <a:pt x="41" y="201"/>
                  </a:cubicBezTo>
                  <a:cubicBezTo>
                    <a:pt x="42" y="201"/>
                    <a:pt x="42" y="202"/>
                    <a:pt x="41" y="203"/>
                  </a:cubicBezTo>
                  <a:cubicBezTo>
                    <a:pt x="40" y="203"/>
                    <a:pt x="40" y="205"/>
                    <a:pt x="40" y="205"/>
                  </a:cubicBezTo>
                  <a:cubicBezTo>
                    <a:pt x="40" y="206"/>
                    <a:pt x="39" y="208"/>
                    <a:pt x="38" y="209"/>
                  </a:cubicBezTo>
                  <a:cubicBezTo>
                    <a:pt x="38" y="210"/>
                    <a:pt x="38" y="212"/>
                    <a:pt x="38" y="214"/>
                  </a:cubicBezTo>
                  <a:cubicBezTo>
                    <a:pt x="39" y="216"/>
                    <a:pt x="39" y="219"/>
                    <a:pt x="38" y="219"/>
                  </a:cubicBezTo>
                  <a:cubicBezTo>
                    <a:pt x="37" y="220"/>
                    <a:pt x="36" y="221"/>
                    <a:pt x="36" y="222"/>
                  </a:cubicBezTo>
                  <a:cubicBezTo>
                    <a:pt x="36" y="223"/>
                    <a:pt x="36" y="224"/>
                    <a:pt x="37" y="225"/>
                  </a:cubicBezTo>
                  <a:cubicBezTo>
                    <a:pt x="38" y="226"/>
                    <a:pt x="39" y="227"/>
                    <a:pt x="40" y="227"/>
                  </a:cubicBezTo>
                  <a:cubicBezTo>
                    <a:pt x="41" y="226"/>
                    <a:pt x="42" y="226"/>
                    <a:pt x="43" y="226"/>
                  </a:cubicBezTo>
                  <a:cubicBezTo>
                    <a:pt x="44" y="226"/>
                    <a:pt x="45" y="226"/>
                    <a:pt x="46" y="225"/>
                  </a:cubicBezTo>
                  <a:cubicBezTo>
                    <a:pt x="47" y="225"/>
                    <a:pt x="49" y="224"/>
                    <a:pt x="49" y="225"/>
                  </a:cubicBezTo>
                  <a:cubicBezTo>
                    <a:pt x="50" y="225"/>
                    <a:pt x="52" y="227"/>
                    <a:pt x="53" y="229"/>
                  </a:cubicBezTo>
                  <a:cubicBezTo>
                    <a:pt x="55" y="231"/>
                    <a:pt x="57" y="232"/>
                    <a:pt x="58" y="231"/>
                  </a:cubicBezTo>
                  <a:cubicBezTo>
                    <a:pt x="59" y="231"/>
                    <a:pt x="60" y="230"/>
                    <a:pt x="60" y="231"/>
                  </a:cubicBezTo>
                  <a:cubicBezTo>
                    <a:pt x="60" y="231"/>
                    <a:pt x="61" y="230"/>
                    <a:pt x="63" y="229"/>
                  </a:cubicBezTo>
                  <a:cubicBezTo>
                    <a:pt x="64" y="228"/>
                    <a:pt x="65" y="226"/>
                    <a:pt x="67" y="225"/>
                  </a:cubicBezTo>
                  <a:cubicBezTo>
                    <a:pt x="68" y="225"/>
                    <a:pt x="70" y="223"/>
                    <a:pt x="71" y="222"/>
                  </a:cubicBezTo>
                  <a:cubicBezTo>
                    <a:pt x="72" y="221"/>
                    <a:pt x="72" y="220"/>
                    <a:pt x="72" y="219"/>
                  </a:cubicBezTo>
                  <a:cubicBezTo>
                    <a:pt x="72" y="218"/>
                    <a:pt x="72" y="216"/>
                    <a:pt x="72" y="215"/>
                  </a:cubicBezTo>
                  <a:cubicBezTo>
                    <a:pt x="73" y="214"/>
                    <a:pt x="75" y="213"/>
                    <a:pt x="76" y="213"/>
                  </a:cubicBezTo>
                  <a:cubicBezTo>
                    <a:pt x="78" y="213"/>
                    <a:pt x="80" y="211"/>
                    <a:pt x="81" y="209"/>
                  </a:cubicBezTo>
                  <a:cubicBezTo>
                    <a:pt x="82" y="207"/>
                    <a:pt x="84" y="205"/>
                    <a:pt x="85" y="205"/>
                  </a:cubicBezTo>
                  <a:cubicBezTo>
                    <a:pt x="87" y="206"/>
                    <a:pt x="88" y="207"/>
                    <a:pt x="89" y="207"/>
                  </a:cubicBezTo>
                  <a:cubicBezTo>
                    <a:pt x="90" y="208"/>
                    <a:pt x="92" y="211"/>
                    <a:pt x="92" y="213"/>
                  </a:cubicBezTo>
                  <a:cubicBezTo>
                    <a:pt x="92" y="215"/>
                    <a:pt x="94" y="218"/>
                    <a:pt x="95" y="218"/>
                  </a:cubicBezTo>
                  <a:cubicBezTo>
                    <a:pt x="96" y="218"/>
                    <a:pt x="97" y="220"/>
                    <a:pt x="97" y="221"/>
                  </a:cubicBezTo>
                  <a:cubicBezTo>
                    <a:pt x="97" y="223"/>
                    <a:pt x="95" y="224"/>
                    <a:pt x="94" y="225"/>
                  </a:cubicBezTo>
                  <a:cubicBezTo>
                    <a:pt x="92" y="226"/>
                    <a:pt x="89" y="227"/>
                    <a:pt x="88" y="227"/>
                  </a:cubicBezTo>
                  <a:cubicBezTo>
                    <a:pt x="86" y="228"/>
                    <a:pt x="84" y="229"/>
                    <a:pt x="83" y="229"/>
                  </a:cubicBezTo>
                  <a:cubicBezTo>
                    <a:pt x="82" y="229"/>
                    <a:pt x="82" y="230"/>
                    <a:pt x="82" y="231"/>
                  </a:cubicBezTo>
                  <a:cubicBezTo>
                    <a:pt x="83" y="232"/>
                    <a:pt x="84" y="233"/>
                    <a:pt x="85" y="234"/>
                  </a:cubicBezTo>
                  <a:cubicBezTo>
                    <a:pt x="86" y="234"/>
                    <a:pt x="86" y="235"/>
                    <a:pt x="86" y="236"/>
                  </a:cubicBezTo>
                  <a:cubicBezTo>
                    <a:pt x="85" y="237"/>
                    <a:pt x="84" y="239"/>
                    <a:pt x="84" y="240"/>
                  </a:cubicBezTo>
                  <a:cubicBezTo>
                    <a:pt x="83" y="241"/>
                    <a:pt x="82" y="243"/>
                    <a:pt x="82" y="245"/>
                  </a:cubicBezTo>
                  <a:cubicBezTo>
                    <a:pt x="81" y="247"/>
                    <a:pt x="80" y="250"/>
                    <a:pt x="79" y="251"/>
                  </a:cubicBezTo>
                  <a:cubicBezTo>
                    <a:pt x="78" y="252"/>
                    <a:pt x="77" y="254"/>
                    <a:pt x="76" y="255"/>
                  </a:cubicBezTo>
                  <a:cubicBezTo>
                    <a:pt x="75" y="257"/>
                    <a:pt x="74" y="259"/>
                    <a:pt x="75" y="260"/>
                  </a:cubicBezTo>
                  <a:cubicBezTo>
                    <a:pt x="76" y="262"/>
                    <a:pt x="76" y="264"/>
                    <a:pt x="76" y="265"/>
                  </a:cubicBezTo>
                  <a:cubicBezTo>
                    <a:pt x="75" y="267"/>
                    <a:pt x="75" y="269"/>
                    <a:pt x="75" y="270"/>
                  </a:cubicBezTo>
                  <a:cubicBezTo>
                    <a:pt x="75" y="272"/>
                    <a:pt x="75" y="274"/>
                    <a:pt x="75" y="275"/>
                  </a:cubicBezTo>
                  <a:cubicBezTo>
                    <a:pt x="75" y="276"/>
                    <a:pt x="75" y="278"/>
                    <a:pt x="76" y="279"/>
                  </a:cubicBezTo>
                  <a:cubicBezTo>
                    <a:pt x="77" y="279"/>
                    <a:pt x="78" y="280"/>
                    <a:pt x="79" y="281"/>
                  </a:cubicBezTo>
                  <a:cubicBezTo>
                    <a:pt x="81" y="282"/>
                    <a:pt x="83" y="282"/>
                    <a:pt x="85" y="282"/>
                  </a:cubicBezTo>
                  <a:cubicBezTo>
                    <a:pt x="87" y="282"/>
                    <a:pt x="89" y="283"/>
                    <a:pt x="90" y="284"/>
                  </a:cubicBezTo>
                  <a:cubicBezTo>
                    <a:pt x="91" y="285"/>
                    <a:pt x="93" y="286"/>
                    <a:pt x="94" y="287"/>
                  </a:cubicBezTo>
                  <a:cubicBezTo>
                    <a:pt x="95" y="287"/>
                    <a:pt x="96" y="289"/>
                    <a:pt x="96" y="290"/>
                  </a:cubicBezTo>
                  <a:cubicBezTo>
                    <a:pt x="97" y="291"/>
                    <a:pt x="98" y="292"/>
                    <a:pt x="99" y="292"/>
                  </a:cubicBezTo>
                  <a:cubicBezTo>
                    <a:pt x="100" y="293"/>
                    <a:pt x="101" y="294"/>
                    <a:pt x="101" y="296"/>
                  </a:cubicBezTo>
                  <a:cubicBezTo>
                    <a:pt x="101" y="298"/>
                    <a:pt x="101" y="299"/>
                    <a:pt x="101" y="299"/>
                  </a:cubicBezTo>
                  <a:cubicBezTo>
                    <a:pt x="101" y="299"/>
                    <a:pt x="100" y="300"/>
                    <a:pt x="100" y="300"/>
                  </a:cubicBezTo>
                  <a:cubicBezTo>
                    <a:pt x="100" y="301"/>
                    <a:pt x="99" y="303"/>
                    <a:pt x="100" y="304"/>
                  </a:cubicBezTo>
                  <a:cubicBezTo>
                    <a:pt x="100" y="305"/>
                    <a:pt x="99" y="308"/>
                    <a:pt x="98" y="309"/>
                  </a:cubicBezTo>
                  <a:cubicBezTo>
                    <a:pt x="96" y="311"/>
                    <a:pt x="91" y="330"/>
                    <a:pt x="91" y="330"/>
                  </a:cubicBezTo>
                  <a:cubicBezTo>
                    <a:pt x="92" y="330"/>
                    <a:pt x="102" y="328"/>
                    <a:pt x="102" y="328"/>
                  </a:cubicBezTo>
                  <a:cubicBezTo>
                    <a:pt x="104" y="330"/>
                    <a:pt x="103" y="336"/>
                    <a:pt x="105" y="337"/>
                  </a:cubicBezTo>
                  <a:cubicBezTo>
                    <a:pt x="106" y="337"/>
                    <a:pt x="107" y="339"/>
                    <a:pt x="108" y="341"/>
                  </a:cubicBezTo>
                  <a:cubicBezTo>
                    <a:pt x="108" y="343"/>
                    <a:pt x="111" y="345"/>
                    <a:pt x="113" y="346"/>
                  </a:cubicBezTo>
                  <a:cubicBezTo>
                    <a:pt x="116" y="347"/>
                    <a:pt x="119" y="346"/>
                    <a:pt x="120" y="345"/>
                  </a:cubicBezTo>
                  <a:cubicBezTo>
                    <a:pt x="121" y="343"/>
                    <a:pt x="124" y="342"/>
                    <a:pt x="125" y="341"/>
                  </a:cubicBezTo>
                  <a:cubicBezTo>
                    <a:pt x="127" y="341"/>
                    <a:pt x="130" y="339"/>
                    <a:pt x="132" y="338"/>
                  </a:cubicBezTo>
                  <a:cubicBezTo>
                    <a:pt x="133" y="337"/>
                    <a:pt x="135" y="336"/>
                    <a:pt x="135" y="336"/>
                  </a:cubicBezTo>
                  <a:cubicBezTo>
                    <a:pt x="135" y="336"/>
                    <a:pt x="135" y="335"/>
                    <a:pt x="134" y="334"/>
                  </a:cubicBezTo>
                  <a:cubicBezTo>
                    <a:pt x="134" y="332"/>
                    <a:pt x="134" y="330"/>
                    <a:pt x="135" y="328"/>
                  </a:cubicBezTo>
                  <a:cubicBezTo>
                    <a:pt x="136" y="326"/>
                    <a:pt x="138" y="324"/>
                    <a:pt x="139" y="324"/>
                  </a:cubicBezTo>
                  <a:cubicBezTo>
                    <a:pt x="140" y="323"/>
                    <a:pt x="141" y="321"/>
                    <a:pt x="142" y="319"/>
                  </a:cubicBezTo>
                  <a:cubicBezTo>
                    <a:pt x="142" y="316"/>
                    <a:pt x="144" y="314"/>
                    <a:pt x="145" y="312"/>
                  </a:cubicBezTo>
                  <a:cubicBezTo>
                    <a:pt x="146" y="311"/>
                    <a:pt x="148" y="309"/>
                    <a:pt x="150" y="308"/>
                  </a:cubicBezTo>
                  <a:cubicBezTo>
                    <a:pt x="152" y="307"/>
                    <a:pt x="153" y="306"/>
                    <a:pt x="153" y="306"/>
                  </a:cubicBezTo>
                  <a:cubicBezTo>
                    <a:pt x="153" y="306"/>
                    <a:pt x="154" y="308"/>
                    <a:pt x="154" y="311"/>
                  </a:cubicBezTo>
                  <a:cubicBezTo>
                    <a:pt x="155" y="313"/>
                    <a:pt x="153" y="315"/>
                    <a:pt x="154" y="316"/>
                  </a:cubicBezTo>
                  <a:cubicBezTo>
                    <a:pt x="155" y="317"/>
                    <a:pt x="153" y="323"/>
                    <a:pt x="153" y="324"/>
                  </a:cubicBezTo>
                  <a:cubicBezTo>
                    <a:pt x="153" y="326"/>
                    <a:pt x="157" y="324"/>
                    <a:pt x="158" y="323"/>
                  </a:cubicBezTo>
                  <a:cubicBezTo>
                    <a:pt x="160" y="323"/>
                    <a:pt x="163" y="321"/>
                    <a:pt x="163" y="321"/>
                  </a:cubicBezTo>
                  <a:cubicBezTo>
                    <a:pt x="163" y="321"/>
                    <a:pt x="164" y="321"/>
                    <a:pt x="165" y="320"/>
                  </a:cubicBezTo>
                  <a:cubicBezTo>
                    <a:pt x="166" y="319"/>
                    <a:pt x="167" y="317"/>
                    <a:pt x="166" y="3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6" name="Freeform 207"/>
            <p:cNvSpPr>
              <a:spLocks/>
            </p:cNvSpPr>
            <p:nvPr/>
          </p:nvSpPr>
          <p:spPr bwMode="gray">
            <a:xfrm>
              <a:off x="7047861" y="2884116"/>
              <a:ext cx="37222" cy="39393"/>
            </a:xfrm>
            <a:custGeom>
              <a:avLst/>
              <a:gdLst>
                <a:gd name="T0" fmla="*/ 7 w 8"/>
                <a:gd name="T1" fmla="*/ 0 h 8"/>
                <a:gd name="T2" fmla="*/ 0 w 8"/>
                <a:gd name="T3" fmla="*/ 10 h 8"/>
                <a:gd name="T4" fmla="*/ 0 w 8"/>
                <a:gd name="T5" fmla="*/ 20 h 8"/>
                <a:gd name="T6" fmla="*/ 3 w 8"/>
                <a:gd name="T7" fmla="*/ 27 h 8"/>
                <a:gd name="T8" fmla="*/ 17 w 8"/>
                <a:gd name="T9" fmla="*/ 27 h 8"/>
                <a:gd name="T10" fmla="*/ 27 w 8"/>
                <a:gd name="T11" fmla="*/ 17 h 8"/>
                <a:gd name="T12" fmla="*/ 20 w 8"/>
                <a:gd name="T13" fmla="*/ 3 h 8"/>
                <a:gd name="T14" fmla="*/ 7 w 8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8"/>
                <a:gd name="T26" fmla="*/ 8 w 8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8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7" y="8"/>
                    <a:pt x="8" y="7"/>
                    <a:pt x="8" y="5"/>
                  </a:cubicBezTo>
                  <a:cubicBezTo>
                    <a:pt x="7" y="3"/>
                    <a:pt x="7" y="1"/>
                    <a:pt x="6" y="1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7" name="Freeform 208"/>
            <p:cNvSpPr>
              <a:spLocks/>
            </p:cNvSpPr>
            <p:nvPr/>
          </p:nvSpPr>
          <p:spPr bwMode="gray">
            <a:xfrm>
              <a:off x="7021587" y="2914755"/>
              <a:ext cx="13137" cy="24074"/>
            </a:xfrm>
            <a:custGeom>
              <a:avLst/>
              <a:gdLst>
                <a:gd name="T0" fmla="*/ 3 w 3"/>
                <a:gd name="T1" fmla="*/ 3 h 5"/>
                <a:gd name="T2" fmla="*/ 0 w 3"/>
                <a:gd name="T3" fmla="*/ 14 h 5"/>
                <a:gd name="T4" fmla="*/ 5 w 3"/>
                <a:gd name="T5" fmla="*/ 14 h 5"/>
                <a:gd name="T6" fmla="*/ 8 w 3"/>
                <a:gd name="T7" fmla="*/ 7 h 5"/>
                <a:gd name="T8" fmla="*/ 3 w 3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1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8" name="Freeform 236"/>
            <p:cNvSpPr>
              <a:spLocks/>
            </p:cNvSpPr>
            <p:nvPr/>
          </p:nvSpPr>
          <p:spPr bwMode="gray">
            <a:xfrm>
              <a:off x="6791690" y="229495"/>
              <a:ext cx="783842" cy="796605"/>
            </a:xfrm>
            <a:custGeom>
              <a:avLst/>
              <a:gdLst>
                <a:gd name="T0" fmla="*/ 567 w 170"/>
                <a:gd name="T1" fmla="*/ 565 h 160"/>
                <a:gd name="T2" fmla="*/ 567 w 170"/>
                <a:gd name="T3" fmla="*/ 554 h 160"/>
                <a:gd name="T4" fmla="*/ 547 w 170"/>
                <a:gd name="T5" fmla="*/ 522 h 160"/>
                <a:gd name="T6" fmla="*/ 530 w 170"/>
                <a:gd name="T7" fmla="*/ 475 h 160"/>
                <a:gd name="T8" fmla="*/ 527 w 170"/>
                <a:gd name="T9" fmla="*/ 454 h 160"/>
                <a:gd name="T10" fmla="*/ 547 w 170"/>
                <a:gd name="T11" fmla="*/ 429 h 160"/>
                <a:gd name="T12" fmla="*/ 554 w 170"/>
                <a:gd name="T13" fmla="*/ 397 h 160"/>
                <a:gd name="T14" fmla="*/ 527 w 170"/>
                <a:gd name="T15" fmla="*/ 386 h 160"/>
                <a:gd name="T16" fmla="*/ 496 w 170"/>
                <a:gd name="T17" fmla="*/ 393 h 160"/>
                <a:gd name="T18" fmla="*/ 466 w 170"/>
                <a:gd name="T19" fmla="*/ 408 h 160"/>
                <a:gd name="T20" fmla="*/ 432 w 170"/>
                <a:gd name="T21" fmla="*/ 400 h 160"/>
                <a:gd name="T22" fmla="*/ 365 w 170"/>
                <a:gd name="T23" fmla="*/ 408 h 160"/>
                <a:gd name="T24" fmla="*/ 341 w 170"/>
                <a:gd name="T25" fmla="*/ 436 h 160"/>
                <a:gd name="T26" fmla="*/ 341 w 170"/>
                <a:gd name="T27" fmla="*/ 408 h 160"/>
                <a:gd name="T28" fmla="*/ 331 w 170"/>
                <a:gd name="T29" fmla="*/ 408 h 160"/>
                <a:gd name="T30" fmla="*/ 361 w 170"/>
                <a:gd name="T31" fmla="*/ 386 h 160"/>
                <a:gd name="T32" fmla="*/ 365 w 170"/>
                <a:gd name="T33" fmla="*/ 343 h 160"/>
                <a:gd name="T34" fmla="*/ 344 w 170"/>
                <a:gd name="T35" fmla="*/ 304 h 160"/>
                <a:gd name="T36" fmla="*/ 324 w 170"/>
                <a:gd name="T37" fmla="*/ 290 h 160"/>
                <a:gd name="T38" fmla="*/ 287 w 170"/>
                <a:gd name="T39" fmla="*/ 290 h 160"/>
                <a:gd name="T40" fmla="*/ 270 w 170"/>
                <a:gd name="T41" fmla="*/ 272 h 160"/>
                <a:gd name="T42" fmla="*/ 280 w 170"/>
                <a:gd name="T43" fmla="*/ 250 h 160"/>
                <a:gd name="T44" fmla="*/ 301 w 170"/>
                <a:gd name="T45" fmla="*/ 254 h 160"/>
                <a:gd name="T46" fmla="*/ 338 w 170"/>
                <a:gd name="T47" fmla="*/ 247 h 160"/>
                <a:gd name="T48" fmla="*/ 307 w 170"/>
                <a:gd name="T49" fmla="*/ 218 h 160"/>
                <a:gd name="T50" fmla="*/ 348 w 170"/>
                <a:gd name="T51" fmla="*/ 197 h 160"/>
                <a:gd name="T52" fmla="*/ 375 w 170"/>
                <a:gd name="T53" fmla="*/ 179 h 160"/>
                <a:gd name="T54" fmla="*/ 395 w 170"/>
                <a:gd name="T55" fmla="*/ 143 h 160"/>
                <a:gd name="T56" fmla="*/ 409 w 170"/>
                <a:gd name="T57" fmla="*/ 122 h 160"/>
                <a:gd name="T58" fmla="*/ 402 w 170"/>
                <a:gd name="T59" fmla="*/ 100 h 160"/>
                <a:gd name="T60" fmla="*/ 378 w 170"/>
                <a:gd name="T61" fmla="*/ 107 h 160"/>
                <a:gd name="T62" fmla="*/ 361 w 170"/>
                <a:gd name="T63" fmla="*/ 89 h 160"/>
                <a:gd name="T64" fmla="*/ 344 w 170"/>
                <a:gd name="T65" fmla="*/ 89 h 160"/>
                <a:gd name="T66" fmla="*/ 328 w 170"/>
                <a:gd name="T67" fmla="*/ 86 h 160"/>
                <a:gd name="T68" fmla="*/ 324 w 170"/>
                <a:gd name="T69" fmla="*/ 72 h 160"/>
                <a:gd name="T70" fmla="*/ 328 w 170"/>
                <a:gd name="T71" fmla="*/ 46 h 160"/>
                <a:gd name="T72" fmla="*/ 321 w 170"/>
                <a:gd name="T73" fmla="*/ 39 h 160"/>
                <a:gd name="T74" fmla="*/ 304 w 170"/>
                <a:gd name="T75" fmla="*/ 18 h 160"/>
                <a:gd name="T76" fmla="*/ 290 w 170"/>
                <a:gd name="T77" fmla="*/ 7 h 160"/>
                <a:gd name="T78" fmla="*/ 273 w 170"/>
                <a:gd name="T79" fmla="*/ 21 h 160"/>
                <a:gd name="T80" fmla="*/ 233 w 170"/>
                <a:gd name="T81" fmla="*/ 43 h 160"/>
                <a:gd name="T82" fmla="*/ 216 w 170"/>
                <a:gd name="T83" fmla="*/ 79 h 160"/>
                <a:gd name="T84" fmla="*/ 219 w 170"/>
                <a:gd name="T85" fmla="*/ 89 h 160"/>
                <a:gd name="T86" fmla="*/ 203 w 170"/>
                <a:gd name="T87" fmla="*/ 111 h 160"/>
                <a:gd name="T88" fmla="*/ 230 w 170"/>
                <a:gd name="T89" fmla="*/ 118 h 160"/>
                <a:gd name="T90" fmla="*/ 260 w 170"/>
                <a:gd name="T91" fmla="*/ 122 h 160"/>
                <a:gd name="T92" fmla="*/ 236 w 170"/>
                <a:gd name="T93" fmla="*/ 136 h 160"/>
                <a:gd name="T94" fmla="*/ 203 w 170"/>
                <a:gd name="T95" fmla="*/ 132 h 160"/>
                <a:gd name="T96" fmla="*/ 189 w 170"/>
                <a:gd name="T97" fmla="*/ 139 h 160"/>
                <a:gd name="T98" fmla="*/ 132 w 170"/>
                <a:gd name="T99" fmla="*/ 175 h 160"/>
                <a:gd name="T100" fmla="*/ 105 w 170"/>
                <a:gd name="T101" fmla="*/ 200 h 160"/>
                <a:gd name="T102" fmla="*/ 78 w 170"/>
                <a:gd name="T103" fmla="*/ 204 h 160"/>
                <a:gd name="T104" fmla="*/ 41 w 170"/>
                <a:gd name="T105" fmla="*/ 229 h 160"/>
                <a:gd name="T106" fmla="*/ 7 w 170"/>
                <a:gd name="T107" fmla="*/ 265 h 1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0"/>
                <a:gd name="T163" fmla="*/ 0 h 160"/>
                <a:gd name="T164" fmla="*/ 170 w 170"/>
                <a:gd name="T165" fmla="*/ 160 h 1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0" h="160">
                  <a:moveTo>
                    <a:pt x="161" y="159"/>
                  </a:moveTo>
                  <a:cubicBezTo>
                    <a:pt x="163" y="160"/>
                    <a:pt x="165" y="160"/>
                    <a:pt x="165" y="159"/>
                  </a:cubicBezTo>
                  <a:cubicBezTo>
                    <a:pt x="165" y="159"/>
                    <a:pt x="167" y="158"/>
                    <a:pt x="168" y="158"/>
                  </a:cubicBezTo>
                  <a:cubicBezTo>
                    <a:pt x="169" y="158"/>
                    <a:pt x="170" y="159"/>
                    <a:pt x="170" y="159"/>
                  </a:cubicBezTo>
                  <a:cubicBezTo>
                    <a:pt x="170" y="157"/>
                    <a:pt x="169" y="156"/>
                    <a:pt x="169" y="156"/>
                  </a:cubicBezTo>
                  <a:cubicBezTo>
                    <a:pt x="168" y="156"/>
                    <a:pt x="168" y="155"/>
                    <a:pt x="168" y="155"/>
                  </a:cubicBezTo>
                  <a:cubicBezTo>
                    <a:pt x="168" y="155"/>
                    <a:pt x="164" y="153"/>
                    <a:pt x="164" y="152"/>
                  </a:cubicBezTo>
                  <a:cubicBezTo>
                    <a:pt x="164" y="151"/>
                    <a:pt x="163" y="148"/>
                    <a:pt x="162" y="148"/>
                  </a:cubicBezTo>
                  <a:cubicBezTo>
                    <a:pt x="161" y="148"/>
                    <a:pt x="161" y="147"/>
                    <a:pt x="162" y="146"/>
                  </a:cubicBezTo>
                  <a:cubicBezTo>
                    <a:pt x="162" y="146"/>
                    <a:pt x="163" y="144"/>
                    <a:pt x="162" y="142"/>
                  </a:cubicBezTo>
                  <a:cubicBezTo>
                    <a:pt x="162" y="140"/>
                    <a:pt x="161" y="137"/>
                    <a:pt x="161" y="136"/>
                  </a:cubicBezTo>
                  <a:cubicBezTo>
                    <a:pt x="160" y="135"/>
                    <a:pt x="157" y="134"/>
                    <a:pt x="157" y="133"/>
                  </a:cubicBezTo>
                  <a:cubicBezTo>
                    <a:pt x="157" y="131"/>
                    <a:pt x="157" y="130"/>
                    <a:pt x="156" y="130"/>
                  </a:cubicBezTo>
                  <a:cubicBezTo>
                    <a:pt x="155" y="130"/>
                    <a:pt x="159" y="130"/>
                    <a:pt x="158" y="129"/>
                  </a:cubicBezTo>
                  <a:cubicBezTo>
                    <a:pt x="157" y="129"/>
                    <a:pt x="156" y="128"/>
                    <a:pt x="156" y="127"/>
                  </a:cubicBezTo>
                  <a:cubicBezTo>
                    <a:pt x="157" y="126"/>
                    <a:pt x="158" y="126"/>
                    <a:pt x="159" y="126"/>
                  </a:cubicBezTo>
                  <a:cubicBezTo>
                    <a:pt x="161" y="126"/>
                    <a:pt x="157" y="126"/>
                    <a:pt x="158" y="124"/>
                  </a:cubicBezTo>
                  <a:cubicBezTo>
                    <a:pt x="159" y="123"/>
                    <a:pt x="161" y="121"/>
                    <a:pt x="162" y="120"/>
                  </a:cubicBezTo>
                  <a:cubicBezTo>
                    <a:pt x="163" y="119"/>
                    <a:pt x="165" y="118"/>
                    <a:pt x="166" y="116"/>
                  </a:cubicBezTo>
                  <a:cubicBezTo>
                    <a:pt x="167" y="115"/>
                    <a:pt x="167" y="114"/>
                    <a:pt x="167" y="113"/>
                  </a:cubicBezTo>
                  <a:cubicBezTo>
                    <a:pt x="166" y="113"/>
                    <a:pt x="165" y="111"/>
                    <a:pt x="164" y="111"/>
                  </a:cubicBezTo>
                  <a:cubicBezTo>
                    <a:pt x="164" y="110"/>
                    <a:pt x="163" y="108"/>
                    <a:pt x="162" y="107"/>
                  </a:cubicBezTo>
                  <a:cubicBezTo>
                    <a:pt x="161" y="106"/>
                    <a:pt x="160" y="106"/>
                    <a:pt x="159" y="107"/>
                  </a:cubicBezTo>
                  <a:cubicBezTo>
                    <a:pt x="158" y="107"/>
                    <a:pt x="156" y="108"/>
                    <a:pt x="156" y="108"/>
                  </a:cubicBezTo>
                  <a:cubicBezTo>
                    <a:pt x="155" y="108"/>
                    <a:pt x="154" y="108"/>
                    <a:pt x="154" y="107"/>
                  </a:cubicBezTo>
                  <a:cubicBezTo>
                    <a:pt x="153" y="107"/>
                    <a:pt x="151" y="107"/>
                    <a:pt x="150" y="107"/>
                  </a:cubicBezTo>
                  <a:cubicBezTo>
                    <a:pt x="149" y="108"/>
                    <a:pt x="148" y="109"/>
                    <a:pt x="147" y="110"/>
                  </a:cubicBezTo>
                  <a:cubicBezTo>
                    <a:pt x="145" y="110"/>
                    <a:pt x="144" y="111"/>
                    <a:pt x="143" y="110"/>
                  </a:cubicBezTo>
                  <a:cubicBezTo>
                    <a:pt x="142" y="110"/>
                    <a:pt x="140" y="114"/>
                    <a:pt x="140" y="114"/>
                  </a:cubicBezTo>
                  <a:cubicBezTo>
                    <a:pt x="140" y="115"/>
                    <a:pt x="139" y="115"/>
                    <a:pt x="138" y="114"/>
                  </a:cubicBezTo>
                  <a:cubicBezTo>
                    <a:pt x="138" y="112"/>
                    <a:pt x="136" y="111"/>
                    <a:pt x="135" y="111"/>
                  </a:cubicBezTo>
                  <a:cubicBezTo>
                    <a:pt x="134" y="111"/>
                    <a:pt x="132" y="112"/>
                    <a:pt x="132" y="112"/>
                  </a:cubicBezTo>
                  <a:cubicBezTo>
                    <a:pt x="132" y="113"/>
                    <a:pt x="130" y="113"/>
                    <a:pt x="128" y="112"/>
                  </a:cubicBezTo>
                  <a:cubicBezTo>
                    <a:pt x="126" y="112"/>
                    <a:pt x="125" y="112"/>
                    <a:pt x="125" y="113"/>
                  </a:cubicBezTo>
                  <a:cubicBezTo>
                    <a:pt x="125" y="114"/>
                    <a:pt x="124" y="112"/>
                    <a:pt x="123" y="113"/>
                  </a:cubicBezTo>
                  <a:cubicBezTo>
                    <a:pt x="122" y="114"/>
                    <a:pt x="110" y="114"/>
                    <a:pt x="108" y="114"/>
                  </a:cubicBezTo>
                  <a:cubicBezTo>
                    <a:pt x="107" y="115"/>
                    <a:pt x="105" y="115"/>
                    <a:pt x="105" y="116"/>
                  </a:cubicBezTo>
                  <a:cubicBezTo>
                    <a:pt x="105" y="117"/>
                    <a:pt x="105" y="119"/>
                    <a:pt x="105" y="120"/>
                  </a:cubicBezTo>
                  <a:cubicBezTo>
                    <a:pt x="104" y="121"/>
                    <a:pt x="103" y="122"/>
                    <a:pt x="101" y="122"/>
                  </a:cubicBezTo>
                  <a:cubicBezTo>
                    <a:pt x="100" y="122"/>
                    <a:pt x="99" y="121"/>
                    <a:pt x="99" y="120"/>
                  </a:cubicBezTo>
                  <a:cubicBezTo>
                    <a:pt x="100" y="119"/>
                    <a:pt x="101" y="117"/>
                    <a:pt x="102" y="116"/>
                  </a:cubicBezTo>
                  <a:cubicBezTo>
                    <a:pt x="102" y="115"/>
                    <a:pt x="102" y="114"/>
                    <a:pt x="101" y="114"/>
                  </a:cubicBezTo>
                  <a:cubicBezTo>
                    <a:pt x="100" y="114"/>
                    <a:pt x="99" y="115"/>
                    <a:pt x="98" y="116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7" y="116"/>
                    <a:pt x="97" y="114"/>
                    <a:pt x="98" y="114"/>
                  </a:cubicBezTo>
                  <a:cubicBezTo>
                    <a:pt x="98" y="113"/>
                    <a:pt x="99" y="113"/>
                    <a:pt x="100" y="112"/>
                  </a:cubicBezTo>
                  <a:cubicBezTo>
                    <a:pt x="101" y="111"/>
                    <a:pt x="102" y="111"/>
                    <a:pt x="104" y="111"/>
                  </a:cubicBezTo>
                  <a:cubicBezTo>
                    <a:pt x="105" y="110"/>
                    <a:pt x="107" y="109"/>
                    <a:pt x="107" y="108"/>
                  </a:cubicBezTo>
                  <a:cubicBezTo>
                    <a:pt x="108" y="107"/>
                    <a:pt x="109" y="105"/>
                    <a:pt x="109" y="104"/>
                  </a:cubicBezTo>
                  <a:cubicBezTo>
                    <a:pt x="110" y="102"/>
                    <a:pt x="109" y="101"/>
                    <a:pt x="109" y="100"/>
                  </a:cubicBezTo>
                  <a:cubicBezTo>
                    <a:pt x="109" y="99"/>
                    <a:pt x="108" y="98"/>
                    <a:pt x="108" y="96"/>
                  </a:cubicBezTo>
                  <a:cubicBezTo>
                    <a:pt x="108" y="95"/>
                    <a:pt x="108" y="94"/>
                    <a:pt x="107" y="93"/>
                  </a:cubicBezTo>
                  <a:cubicBezTo>
                    <a:pt x="107" y="92"/>
                    <a:pt x="106" y="90"/>
                    <a:pt x="105" y="89"/>
                  </a:cubicBezTo>
                  <a:cubicBezTo>
                    <a:pt x="104" y="87"/>
                    <a:pt x="103" y="85"/>
                    <a:pt x="102" y="85"/>
                  </a:cubicBezTo>
                  <a:cubicBezTo>
                    <a:pt x="101" y="84"/>
                    <a:pt x="100" y="85"/>
                    <a:pt x="100" y="86"/>
                  </a:cubicBezTo>
                  <a:cubicBezTo>
                    <a:pt x="99" y="87"/>
                    <a:pt x="98" y="86"/>
                    <a:pt x="98" y="85"/>
                  </a:cubicBezTo>
                  <a:cubicBezTo>
                    <a:pt x="98" y="83"/>
                    <a:pt x="97" y="82"/>
                    <a:pt x="96" y="81"/>
                  </a:cubicBezTo>
                  <a:cubicBezTo>
                    <a:pt x="95" y="81"/>
                    <a:pt x="94" y="81"/>
                    <a:pt x="93" y="81"/>
                  </a:cubicBezTo>
                  <a:cubicBezTo>
                    <a:pt x="92" y="82"/>
                    <a:pt x="90" y="83"/>
                    <a:pt x="88" y="83"/>
                  </a:cubicBezTo>
                  <a:cubicBezTo>
                    <a:pt x="87" y="83"/>
                    <a:pt x="85" y="82"/>
                    <a:pt x="85" y="81"/>
                  </a:cubicBezTo>
                  <a:cubicBezTo>
                    <a:pt x="84" y="80"/>
                    <a:pt x="84" y="79"/>
                    <a:pt x="84" y="78"/>
                  </a:cubicBezTo>
                  <a:cubicBezTo>
                    <a:pt x="84" y="78"/>
                    <a:pt x="84" y="77"/>
                    <a:pt x="82" y="77"/>
                  </a:cubicBezTo>
                  <a:cubicBezTo>
                    <a:pt x="81" y="77"/>
                    <a:pt x="80" y="77"/>
                    <a:pt x="80" y="76"/>
                  </a:cubicBezTo>
                  <a:cubicBezTo>
                    <a:pt x="80" y="75"/>
                    <a:pt x="81" y="75"/>
                    <a:pt x="82" y="75"/>
                  </a:cubicBezTo>
                  <a:cubicBezTo>
                    <a:pt x="83" y="75"/>
                    <a:pt x="83" y="74"/>
                    <a:pt x="83" y="72"/>
                  </a:cubicBezTo>
                  <a:cubicBezTo>
                    <a:pt x="82" y="71"/>
                    <a:pt x="82" y="70"/>
                    <a:pt x="83" y="70"/>
                  </a:cubicBezTo>
                  <a:cubicBezTo>
                    <a:pt x="84" y="70"/>
                    <a:pt x="85" y="71"/>
                    <a:pt x="86" y="72"/>
                  </a:cubicBezTo>
                  <a:cubicBezTo>
                    <a:pt x="87" y="73"/>
                    <a:pt x="88" y="74"/>
                    <a:pt x="88" y="74"/>
                  </a:cubicBezTo>
                  <a:cubicBezTo>
                    <a:pt x="88" y="75"/>
                    <a:pt x="88" y="71"/>
                    <a:pt x="89" y="71"/>
                  </a:cubicBezTo>
                  <a:cubicBezTo>
                    <a:pt x="91" y="71"/>
                    <a:pt x="92" y="71"/>
                    <a:pt x="93" y="70"/>
                  </a:cubicBezTo>
                  <a:cubicBezTo>
                    <a:pt x="94" y="70"/>
                    <a:pt x="95" y="70"/>
                    <a:pt x="97" y="70"/>
                  </a:cubicBezTo>
                  <a:cubicBezTo>
                    <a:pt x="98" y="70"/>
                    <a:pt x="100" y="69"/>
                    <a:pt x="100" y="69"/>
                  </a:cubicBezTo>
                  <a:cubicBezTo>
                    <a:pt x="100" y="68"/>
                    <a:pt x="101" y="70"/>
                    <a:pt x="102" y="69"/>
                  </a:cubicBezTo>
                  <a:cubicBezTo>
                    <a:pt x="102" y="67"/>
                    <a:pt x="102" y="65"/>
                    <a:pt x="102" y="64"/>
                  </a:cubicBezTo>
                  <a:cubicBezTo>
                    <a:pt x="101" y="63"/>
                    <a:pt x="91" y="62"/>
                    <a:pt x="91" y="61"/>
                  </a:cubicBezTo>
                  <a:cubicBezTo>
                    <a:pt x="92" y="59"/>
                    <a:pt x="93" y="58"/>
                    <a:pt x="94" y="57"/>
                  </a:cubicBezTo>
                  <a:cubicBezTo>
                    <a:pt x="95" y="56"/>
                    <a:pt x="97" y="55"/>
                    <a:pt x="98" y="55"/>
                  </a:cubicBezTo>
                  <a:cubicBezTo>
                    <a:pt x="100" y="55"/>
                    <a:pt x="102" y="55"/>
                    <a:pt x="103" y="55"/>
                  </a:cubicBezTo>
                  <a:cubicBezTo>
                    <a:pt x="104" y="56"/>
                    <a:pt x="106" y="55"/>
                    <a:pt x="108" y="55"/>
                  </a:cubicBezTo>
                  <a:cubicBezTo>
                    <a:pt x="109" y="54"/>
                    <a:pt x="110" y="53"/>
                    <a:pt x="110" y="53"/>
                  </a:cubicBezTo>
                  <a:cubicBezTo>
                    <a:pt x="110" y="52"/>
                    <a:pt x="110" y="51"/>
                    <a:pt x="111" y="50"/>
                  </a:cubicBezTo>
                  <a:cubicBezTo>
                    <a:pt x="111" y="50"/>
                    <a:pt x="112" y="48"/>
                    <a:pt x="113" y="47"/>
                  </a:cubicBezTo>
                  <a:cubicBezTo>
                    <a:pt x="114" y="46"/>
                    <a:pt x="111" y="43"/>
                    <a:pt x="113" y="42"/>
                  </a:cubicBezTo>
                  <a:cubicBezTo>
                    <a:pt x="114" y="42"/>
                    <a:pt x="116" y="41"/>
                    <a:pt x="117" y="40"/>
                  </a:cubicBezTo>
                  <a:cubicBezTo>
                    <a:pt x="118" y="39"/>
                    <a:pt x="118" y="38"/>
                    <a:pt x="118" y="38"/>
                  </a:cubicBezTo>
                  <a:cubicBezTo>
                    <a:pt x="117" y="37"/>
                    <a:pt x="118" y="36"/>
                    <a:pt x="119" y="36"/>
                  </a:cubicBezTo>
                  <a:cubicBezTo>
                    <a:pt x="120" y="35"/>
                    <a:pt x="121" y="35"/>
                    <a:pt x="121" y="34"/>
                  </a:cubicBezTo>
                  <a:cubicBezTo>
                    <a:pt x="121" y="34"/>
                    <a:pt x="121" y="33"/>
                    <a:pt x="120" y="32"/>
                  </a:cubicBezTo>
                  <a:cubicBezTo>
                    <a:pt x="118" y="32"/>
                    <a:pt x="118" y="31"/>
                    <a:pt x="118" y="30"/>
                  </a:cubicBezTo>
                  <a:cubicBezTo>
                    <a:pt x="119" y="30"/>
                    <a:pt x="119" y="29"/>
                    <a:pt x="119" y="28"/>
                  </a:cubicBezTo>
                  <a:cubicBezTo>
                    <a:pt x="119" y="27"/>
                    <a:pt x="118" y="27"/>
                    <a:pt x="117" y="28"/>
                  </a:cubicBezTo>
                  <a:cubicBezTo>
                    <a:pt x="116" y="28"/>
                    <a:pt x="114" y="30"/>
                    <a:pt x="114" y="30"/>
                  </a:cubicBezTo>
                  <a:cubicBezTo>
                    <a:pt x="114" y="31"/>
                    <a:pt x="113" y="31"/>
                    <a:pt x="112" y="30"/>
                  </a:cubicBezTo>
                  <a:cubicBezTo>
                    <a:pt x="111" y="30"/>
                    <a:pt x="111" y="30"/>
                    <a:pt x="110" y="31"/>
                  </a:cubicBezTo>
                  <a:cubicBezTo>
                    <a:pt x="110" y="31"/>
                    <a:pt x="109" y="31"/>
                    <a:pt x="109" y="29"/>
                  </a:cubicBezTo>
                  <a:cubicBezTo>
                    <a:pt x="109" y="27"/>
                    <a:pt x="108" y="25"/>
                    <a:pt x="107" y="25"/>
                  </a:cubicBezTo>
                  <a:cubicBezTo>
                    <a:pt x="106" y="24"/>
                    <a:pt x="105" y="23"/>
                    <a:pt x="105" y="23"/>
                  </a:cubicBezTo>
                  <a:cubicBezTo>
                    <a:pt x="104" y="23"/>
                    <a:pt x="103" y="24"/>
                    <a:pt x="103" y="25"/>
                  </a:cubicBezTo>
                  <a:cubicBezTo>
                    <a:pt x="102" y="26"/>
                    <a:pt x="102" y="26"/>
                    <a:pt x="102" y="25"/>
                  </a:cubicBezTo>
                  <a:cubicBezTo>
                    <a:pt x="102" y="24"/>
                    <a:pt x="101" y="23"/>
                    <a:pt x="100" y="23"/>
                  </a:cubicBezTo>
                  <a:cubicBezTo>
                    <a:pt x="99" y="23"/>
                    <a:pt x="98" y="23"/>
                    <a:pt x="98" y="23"/>
                  </a:cubicBezTo>
                  <a:cubicBezTo>
                    <a:pt x="98" y="24"/>
                    <a:pt x="97" y="24"/>
                    <a:pt x="97" y="24"/>
                  </a:cubicBezTo>
                  <a:cubicBezTo>
                    <a:pt x="96" y="23"/>
                    <a:pt x="95" y="24"/>
                    <a:pt x="94" y="24"/>
                  </a:cubicBezTo>
                  <a:cubicBezTo>
                    <a:pt x="93" y="25"/>
                    <a:pt x="93" y="24"/>
                    <a:pt x="93" y="23"/>
                  </a:cubicBezTo>
                  <a:cubicBezTo>
                    <a:pt x="94" y="23"/>
                    <a:pt x="95" y="21"/>
                    <a:pt x="96" y="20"/>
                  </a:cubicBezTo>
                  <a:cubicBezTo>
                    <a:pt x="97" y="20"/>
                    <a:pt x="98" y="18"/>
                    <a:pt x="97" y="17"/>
                  </a:cubicBezTo>
                  <a:cubicBezTo>
                    <a:pt x="97" y="16"/>
                    <a:pt x="98" y="15"/>
                    <a:pt x="98" y="14"/>
                  </a:cubicBezTo>
                  <a:cubicBezTo>
                    <a:pt x="98" y="13"/>
                    <a:pt x="98" y="13"/>
                    <a:pt x="97" y="13"/>
                  </a:cubicBezTo>
                  <a:cubicBezTo>
                    <a:pt x="96" y="13"/>
                    <a:pt x="95" y="13"/>
                    <a:pt x="93" y="14"/>
                  </a:cubicBezTo>
                  <a:cubicBezTo>
                    <a:pt x="92" y="14"/>
                    <a:pt x="91" y="14"/>
                    <a:pt x="92" y="14"/>
                  </a:cubicBezTo>
                  <a:cubicBezTo>
                    <a:pt x="93" y="13"/>
                    <a:pt x="94" y="12"/>
                    <a:pt x="95" y="11"/>
                  </a:cubicBezTo>
                  <a:cubicBezTo>
                    <a:pt x="96" y="10"/>
                    <a:pt x="96" y="9"/>
                    <a:pt x="96" y="8"/>
                  </a:cubicBezTo>
                  <a:cubicBezTo>
                    <a:pt x="96" y="7"/>
                    <a:pt x="95" y="7"/>
                    <a:pt x="93" y="7"/>
                  </a:cubicBezTo>
                  <a:cubicBezTo>
                    <a:pt x="92" y="7"/>
                    <a:pt x="90" y="6"/>
                    <a:pt x="90" y="5"/>
                  </a:cubicBezTo>
                  <a:cubicBezTo>
                    <a:pt x="89" y="4"/>
                    <a:pt x="89" y="2"/>
                    <a:pt x="89" y="2"/>
                  </a:cubicBezTo>
                  <a:cubicBezTo>
                    <a:pt x="89" y="1"/>
                    <a:pt x="89" y="0"/>
                    <a:pt x="88" y="0"/>
                  </a:cubicBezTo>
                  <a:cubicBezTo>
                    <a:pt x="87" y="0"/>
                    <a:pt x="87" y="1"/>
                    <a:pt x="86" y="2"/>
                  </a:cubicBezTo>
                  <a:cubicBezTo>
                    <a:pt x="86" y="3"/>
                    <a:pt x="85" y="4"/>
                    <a:pt x="85" y="4"/>
                  </a:cubicBezTo>
                  <a:cubicBezTo>
                    <a:pt x="84" y="4"/>
                    <a:pt x="84" y="4"/>
                    <a:pt x="84" y="5"/>
                  </a:cubicBezTo>
                  <a:cubicBezTo>
                    <a:pt x="83" y="5"/>
                    <a:pt x="82" y="6"/>
                    <a:pt x="81" y="6"/>
                  </a:cubicBezTo>
                  <a:cubicBezTo>
                    <a:pt x="80" y="6"/>
                    <a:pt x="79" y="7"/>
                    <a:pt x="78" y="8"/>
                  </a:cubicBezTo>
                  <a:cubicBezTo>
                    <a:pt x="77" y="9"/>
                    <a:pt x="75" y="10"/>
                    <a:pt x="74" y="11"/>
                  </a:cubicBezTo>
                  <a:cubicBezTo>
                    <a:pt x="72" y="11"/>
                    <a:pt x="70" y="12"/>
                    <a:pt x="69" y="12"/>
                  </a:cubicBezTo>
                  <a:cubicBezTo>
                    <a:pt x="68" y="13"/>
                    <a:pt x="67" y="14"/>
                    <a:pt x="67" y="15"/>
                  </a:cubicBezTo>
                  <a:cubicBezTo>
                    <a:pt x="66" y="16"/>
                    <a:pt x="65" y="18"/>
                    <a:pt x="64" y="20"/>
                  </a:cubicBezTo>
                  <a:cubicBezTo>
                    <a:pt x="63" y="21"/>
                    <a:pt x="63" y="22"/>
                    <a:pt x="64" y="22"/>
                  </a:cubicBezTo>
                  <a:cubicBezTo>
                    <a:pt x="65" y="21"/>
                    <a:pt x="65" y="20"/>
                    <a:pt x="66" y="21"/>
                  </a:cubicBezTo>
                  <a:cubicBezTo>
                    <a:pt x="66" y="21"/>
                    <a:pt x="66" y="22"/>
                    <a:pt x="65" y="22"/>
                  </a:cubicBezTo>
                  <a:cubicBezTo>
                    <a:pt x="65" y="23"/>
                    <a:pt x="65" y="24"/>
                    <a:pt x="65" y="25"/>
                  </a:cubicBezTo>
                  <a:cubicBezTo>
                    <a:pt x="66" y="25"/>
                    <a:pt x="65" y="25"/>
                    <a:pt x="65" y="26"/>
                  </a:cubicBezTo>
                  <a:cubicBezTo>
                    <a:pt x="64" y="26"/>
                    <a:pt x="62" y="27"/>
                    <a:pt x="61" y="27"/>
                  </a:cubicBezTo>
                  <a:cubicBezTo>
                    <a:pt x="61" y="27"/>
                    <a:pt x="60" y="29"/>
                    <a:pt x="60" y="31"/>
                  </a:cubicBezTo>
                  <a:cubicBezTo>
                    <a:pt x="59" y="33"/>
                    <a:pt x="60" y="34"/>
                    <a:pt x="60" y="33"/>
                  </a:cubicBezTo>
                  <a:cubicBezTo>
                    <a:pt x="61" y="32"/>
                    <a:pt x="63" y="32"/>
                    <a:pt x="64" y="32"/>
                  </a:cubicBezTo>
                  <a:cubicBezTo>
                    <a:pt x="66" y="32"/>
                    <a:pt x="67" y="32"/>
                    <a:pt x="68" y="33"/>
                  </a:cubicBezTo>
                  <a:cubicBezTo>
                    <a:pt x="69" y="33"/>
                    <a:pt x="71" y="33"/>
                    <a:pt x="72" y="32"/>
                  </a:cubicBezTo>
                  <a:cubicBezTo>
                    <a:pt x="74" y="31"/>
                    <a:pt x="76" y="31"/>
                    <a:pt x="77" y="32"/>
                  </a:cubicBezTo>
                  <a:cubicBezTo>
                    <a:pt x="78" y="33"/>
                    <a:pt x="78" y="34"/>
                    <a:pt x="77" y="34"/>
                  </a:cubicBezTo>
                  <a:cubicBezTo>
                    <a:pt x="75" y="34"/>
                    <a:pt x="74" y="35"/>
                    <a:pt x="75" y="36"/>
                  </a:cubicBezTo>
                  <a:cubicBezTo>
                    <a:pt x="75" y="37"/>
                    <a:pt x="75" y="37"/>
                    <a:pt x="74" y="37"/>
                  </a:cubicBezTo>
                  <a:cubicBezTo>
                    <a:pt x="73" y="36"/>
                    <a:pt x="71" y="37"/>
                    <a:pt x="70" y="38"/>
                  </a:cubicBezTo>
                  <a:cubicBezTo>
                    <a:pt x="68" y="39"/>
                    <a:pt x="67" y="39"/>
                    <a:pt x="66" y="38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7"/>
                    <a:pt x="61" y="37"/>
                    <a:pt x="60" y="37"/>
                  </a:cubicBezTo>
                  <a:cubicBezTo>
                    <a:pt x="59" y="37"/>
                    <a:pt x="57" y="37"/>
                    <a:pt x="56" y="36"/>
                  </a:cubicBezTo>
                  <a:cubicBezTo>
                    <a:pt x="55" y="36"/>
                    <a:pt x="56" y="36"/>
                    <a:pt x="55" y="36"/>
                  </a:cubicBezTo>
                  <a:cubicBezTo>
                    <a:pt x="54" y="36"/>
                    <a:pt x="56" y="38"/>
                    <a:pt x="56" y="39"/>
                  </a:cubicBezTo>
                  <a:cubicBezTo>
                    <a:pt x="57" y="39"/>
                    <a:pt x="49" y="36"/>
                    <a:pt x="47" y="36"/>
                  </a:cubicBezTo>
                  <a:cubicBezTo>
                    <a:pt x="45" y="35"/>
                    <a:pt x="42" y="37"/>
                    <a:pt x="40" y="38"/>
                  </a:cubicBezTo>
                  <a:cubicBezTo>
                    <a:pt x="38" y="40"/>
                    <a:pt x="41" y="47"/>
                    <a:pt x="39" y="49"/>
                  </a:cubicBezTo>
                  <a:cubicBezTo>
                    <a:pt x="36" y="51"/>
                    <a:pt x="34" y="53"/>
                    <a:pt x="34" y="54"/>
                  </a:cubicBezTo>
                  <a:cubicBezTo>
                    <a:pt x="34" y="54"/>
                    <a:pt x="33" y="55"/>
                    <a:pt x="32" y="55"/>
                  </a:cubicBezTo>
                  <a:cubicBezTo>
                    <a:pt x="31" y="54"/>
                    <a:pt x="31" y="55"/>
                    <a:pt x="31" y="56"/>
                  </a:cubicBezTo>
                  <a:cubicBezTo>
                    <a:pt x="31" y="56"/>
                    <a:pt x="31" y="57"/>
                    <a:pt x="30" y="57"/>
                  </a:cubicBezTo>
                  <a:cubicBezTo>
                    <a:pt x="29" y="57"/>
                    <a:pt x="26" y="55"/>
                    <a:pt x="25" y="56"/>
                  </a:cubicBezTo>
                  <a:cubicBezTo>
                    <a:pt x="25" y="57"/>
                    <a:pt x="23" y="57"/>
                    <a:pt x="23" y="57"/>
                  </a:cubicBezTo>
                  <a:cubicBezTo>
                    <a:pt x="22" y="56"/>
                    <a:pt x="20" y="57"/>
                    <a:pt x="18" y="59"/>
                  </a:cubicBezTo>
                  <a:cubicBezTo>
                    <a:pt x="17" y="60"/>
                    <a:pt x="15" y="61"/>
                    <a:pt x="14" y="61"/>
                  </a:cubicBezTo>
                  <a:cubicBezTo>
                    <a:pt x="14" y="61"/>
                    <a:pt x="13" y="62"/>
                    <a:pt x="12" y="64"/>
                  </a:cubicBezTo>
                  <a:cubicBezTo>
                    <a:pt x="11" y="65"/>
                    <a:pt x="10" y="66"/>
                    <a:pt x="8" y="67"/>
                  </a:cubicBezTo>
                  <a:cubicBezTo>
                    <a:pt x="7" y="67"/>
                    <a:pt x="7" y="70"/>
                    <a:pt x="6" y="71"/>
                  </a:cubicBezTo>
                  <a:cubicBezTo>
                    <a:pt x="5" y="72"/>
                    <a:pt x="3" y="74"/>
                    <a:pt x="2" y="74"/>
                  </a:cubicBezTo>
                  <a:cubicBezTo>
                    <a:pt x="2" y="74"/>
                    <a:pt x="0" y="75"/>
                    <a:pt x="0" y="7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9" name="Freeform 237"/>
            <p:cNvSpPr>
              <a:spLocks/>
            </p:cNvSpPr>
            <p:nvPr/>
          </p:nvSpPr>
          <p:spPr bwMode="gray">
            <a:xfrm>
              <a:off x="6680024" y="638740"/>
              <a:ext cx="851718" cy="1623849"/>
            </a:xfrm>
            <a:custGeom>
              <a:avLst/>
              <a:gdLst>
                <a:gd name="T0" fmla="*/ 48 w 184"/>
                <a:gd name="T1" fmla="*/ 29 h 326"/>
                <a:gd name="T2" fmla="*/ 14 w 184"/>
                <a:gd name="T3" fmla="*/ 100 h 326"/>
                <a:gd name="T4" fmla="*/ 58 w 184"/>
                <a:gd name="T5" fmla="*/ 129 h 326"/>
                <a:gd name="T6" fmla="*/ 102 w 184"/>
                <a:gd name="T7" fmla="*/ 179 h 326"/>
                <a:gd name="T8" fmla="*/ 34 w 184"/>
                <a:gd name="T9" fmla="*/ 208 h 326"/>
                <a:gd name="T10" fmla="*/ 10 w 184"/>
                <a:gd name="T11" fmla="*/ 247 h 326"/>
                <a:gd name="T12" fmla="*/ 58 w 184"/>
                <a:gd name="T13" fmla="*/ 315 h 326"/>
                <a:gd name="T14" fmla="*/ 99 w 184"/>
                <a:gd name="T15" fmla="*/ 344 h 326"/>
                <a:gd name="T16" fmla="*/ 75 w 184"/>
                <a:gd name="T17" fmla="*/ 405 h 326"/>
                <a:gd name="T18" fmla="*/ 71 w 184"/>
                <a:gd name="T19" fmla="*/ 466 h 326"/>
                <a:gd name="T20" fmla="*/ 95 w 184"/>
                <a:gd name="T21" fmla="*/ 494 h 326"/>
                <a:gd name="T22" fmla="*/ 146 w 184"/>
                <a:gd name="T23" fmla="*/ 502 h 326"/>
                <a:gd name="T24" fmla="*/ 173 w 184"/>
                <a:gd name="T25" fmla="*/ 541 h 326"/>
                <a:gd name="T26" fmla="*/ 149 w 184"/>
                <a:gd name="T27" fmla="*/ 570 h 326"/>
                <a:gd name="T28" fmla="*/ 115 w 184"/>
                <a:gd name="T29" fmla="*/ 613 h 326"/>
                <a:gd name="T30" fmla="*/ 122 w 184"/>
                <a:gd name="T31" fmla="*/ 645 h 326"/>
                <a:gd name="T32" fmla="*/ 129 w 184"/>
                <a:gd name="T33" fmla="*/ 681 h 326"/>
                <a:gd name="T34" fmla="*/ 163 w 184"/>
                <a:gd name="T35" fmla="*/ 742 h 326"/>
                <a:gd name="T36" fmla="*/ 146 w 184"/>
                <a:gd name="T37" fmla="*/ 788 h 326"/>
                <a:gd name="T38" fmla="*/ 112 w 184"/>
                <a:gd name="T39" fmla="*/ 806 h 326"/>
                <a:gd name="T40" fmla="*/ 82 w 184"/>
                <a:gd name="T41" fmla="*/ 849 h 326"/>
                <a:gd name="T42" fmla="*/ 78 w 184"/>
                <a:gd name="T43" fmla="*/ 889 h 326"/>
                <a:gd name="T44" fmla="*/ 61 w 184"/>
                <a:gd name="T45" fmla="*/ 946 h 326"/>
                <a:gd name="T46" fmla="*/ 92 w 184"/>
                <a:gd name="T47" fmla="*/ 989 h 326"/>
                <a:gd name="T48" fmla="*/ 129 w 184"/>
                <a:gd name="T49" fmla="*/ 1039 h 326"/>
                <a:gd name="T50" fmla="*/ 173 w 184"/>
                <a:gd name="T51" fmla="*/ 1025 h 326"/>
                <a:gd name="T52" fmla="*/ 231 w 184"/>
                <a:gd name="T53" fmla="*/ 1071 h 326"/>
                <a:gd name="T54" fmla="*/ 248 w 184"/>
                <a:gd name="T55" fmla="*/ 1114 h 326"/>
                <a:gd name="T56" fmla="*/ 302 w 184"/>
                <a:gd name="T57" fmla="*/ 1104 h 326"/>
                <a:gd name="T58" fmla="*/ 367 w 184"/>
                <a:gd name="T59" fmla="*/ 1161 h 326"/>
                <a:gd name="T60" fmla="*/ 397 w 184"/>
                <a:gd name="T61" fmla="*/ 1132 h 326"/>
                <a:gd name="T62" fmla="*/ 387 w 184"/>
                <a:gd name="T63" fmla="*/ 1114 h 326"/>
                <a:gd name="T64" fmla="*/ 414 w 184"/>
                <a:gd name="T65" fmla="*/ 1071 h 326"/>
                <a:gd name="T66" fmla="*/ 459 w 184"/>
                <a:gd name="T67" fmla="*/ 1046 h 326"/>
                <a:gd name="T68" fmla="*/ 472 w 184"/>
                <a:gd name="T69" fmla="*/ 1057 h 326"/>
                <a:gd name="T70" fmla="*/ 479 w 184"/>
                <a:gd name="T71" fmla="*/ 1078 h 326"/>
                <a:gd name="T72" fmla="*/ 496 w 184"/>
                <a:gd name="T73" fmla="*/ 1043 h 326"/>
                <a:gd name="T74" fmla="*/ 510 w 184"/>
                <a:gd name="T75" fmla="*/ 1014 h 326"/>
                <a:gd name="T76" fmla="*/ 526 w 184"/>
                <a:gd name="T77" fmla="*/ 992 h 326"/>
                <a:gd name="T78" fmla="*/ 543 w 184"/>
                <a:gd name="T79" fmla="*/ 964 h 326"/>
                <a:gd name="T80" fmla="*/ 530 w 184"/>
                <a:gd name="T81" fmla="*/ 949 h 326"/>
                <a:gd name="T82" fmla="*/ 510 w 184"/>
                <a:gd name="T83" fmla="*/ 964 h 326"/>
                <a:gd name="T84" fmla="*/ 479 w 184"/>
                <a:gd name="T85" fmla="*/ 914 h 326"/>
                <a:gd name="T86" fmla="*/ 435 w 184"/>
                <a:gd name="T87" fmla="*/ 792 h 326"/>
                <a:gd name="T88" fmla="*/ 459 w 184"/>
                <a:gd name="T89" fmla="*/ 742 h 326"/>
                <a:gd name="T90" fmla="*/ 479 w 184"/>
                <a:gd name="T91" fmla="*/ 709 h 326"/>
                <a:gd name="T92" fmla="*/ 506 w 184"/>
                <a:gd name="T93" fmla="*/ 724 h 326"/>
                <a:gd name="T94" fmla="*/ 533 w 184"/>
                <a:gd name="T95" fmla="*/ 734 h 326"/>
                <a:gd name="T96" fmla="*/ 557 w 184"/>
                <a:gd name="T97" fmla="*/ 727 h 326"/>
                <a:gd name="T98" fmla="*/ 547 w 184"/>
                <a:gd name="T99" fmla="*/ 677 h 326"/>
                <a:gd name="T100" fmla="*/ 489 w 184"/>
                <a:gd name="T101" fmla="*/ 623 h 326"/>
                <a:gd name="T102" fmla="*/ 469 w 184"/>
                <a:gd name="T103" fmla="*/ 602 h 326"/>
                <a:gd name="T104" fmla="*/ 435 w 184"/>
                <a:gd name="T105" fmla="*/ 548 h 326"/>
                <a:gd name="T106" fmla="*/ 404 w 184"/>
                <a:gd name="T107" fmla="*/ 509 h 326"/>
                <a:gd name="T108" fmla="*/ 367 w 184"/>
                <a:gd name="T109" fmla="*/ 477 h 326"/>
                <a:gd name="T110" fmla="*/ 340 w 184"/>
                <a:gd name="T111" fmla="*/ 459 h 326"/>
                <a:gd name="T112" fmla="*/ 367 w 184"/>
                <a:gd name="T113" fmla="*/ 416 h 326"/>
                <a:gd name="T114" fmla="*/ 397 w 184"/>
                <a:gd name="T115" fmla="*/ 380 h 326"/>
                <a:gd name="T116" fmla="*/ 442 w 184"/>
                <a:gd name="T117" fmla="*/ 340 h 326"/>
                <a:gd name="T118" fmla="*/ 499 w 184"/>
                <a:gd name="T119" fmla="*/ 322 h 326"/>
                <a:gd name="T120" fmla="*/ 537 w 184"/>
                <a:gd name="T121" fmla="*/ 365 h 326"/>
                <a:gd name="T122" fmla="*/ 601 w 184"/>
                <a:gd name="T123" fmla="*/ 340 h 326"/>
                <a:gd name="T124" fmla="*/ 618 w 184"/>
                <a:gd name="T125" fmla="*/ 290 h 3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4"/>
                <a:gd name="T190" fmla="*/ 0 h 326"/>
                <a:gd name="T191" fmla="*/ 184 w 184"/>
                <a:gd name="T192" fmla="*/ 326 h 3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4" h="326">
                  <a:moveTo>
                    <a:pt x="14" y="0"/>
                  </a:moveTo>
                  <a:cubicBezTo>
                    <a:pt x="14" y="0"/>
                    <a:pt x="16" y="1"/>
                    <a:pt x="16" y="2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cubicBezTo>
                    <a:pt x="13" y="9"/>
                    <a:pt x="11" y="14"/>
                    <a:pt x="12" y="15"/>
                  </a:cubicBezTo>
                  <a:cubicBezTo>
                    <a:pt x="13" y="16"/>
                    <a:pt x="12" y="17"/>
                    <a:pt x="11" y="17"/>
                  </a:cubicBezTo>
                  <a:cubicBezTo>
                    <a:pt x="9" y="17"/>
                    <a:pt x="10" y="20"/>
                    <a:pt x="9" y="21"/>
                  </a:cubicBezTo>
                  <a:cubicBezTo>
                    <a:pt x="8" y="23"/>
                    <a:pt x="6" y="26"/>
                    <a:pt x="4" y="28"/>
                  </a:cubicBezTo>
                  <a:cubicBezTo>
                    <a:pt x="3" y="30"/>
                    <a:pt x="0" y="31"/>
                    <a:pt x="1" y="31"/>
                  </a:cubicBezTo>
                  <a:cubicBezTo>
                    <a:pt x="3" y="32"/>
                    <a:pt x="4" y="33"/>
                    <a:pt x="5" y="34"/>
                  </a:cubicBezTo>
                  <a:cubicBezTo>
                    <a:pt x="6" y="35"/>
                    <a:pt x="8" y="36"/>
                    <a:pt x="10" y="35"/>
                  </a:cubicBezTo>
                  <a:cubicBezTo>
                    <a:pt x="12" y="35"/>
                    <a:pt x="15" y="35"/>
                    <a:pt x="17" y="36"/>
                  </a:cubicBezTo>
                  <a:cubicBezTo>
                    <a:pt x="19" y="36"/>
                    <a:pt x="21" y="37"/>
                    <a:pt x="21" y="38"/>
                  </a:cubicBezTo>
                  <a:cubicBezTo>
                    <a:pt x="22" y="38"/>
                    <a:pt x="28" y="38"/>
                    <a:pt x="29" y="39"/>
                  </a:cubicBezTo>
                  <a:cubicBezTo>
                    <a:pt x="30" y="39"/>
                    <a:pt x="30" y="40"/>
                    <a:pt x="30" y="4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2"/>
                    <a:pt x="26" y="54"/>
                    <a:pt x="25" y="54"/>
                  </a:cubicBezTo>
                  <a:cubicBezTo>
                    <a:pt x="24" y="55"/>
                    <a:pt x="20" y="54"/>
                    <a:pt x="19" y="55"/>
                  </a:cubicBezTo>
                  <a:cubicBezTo>
                    <a:pt x="18" y="56"/>
                    <a:pt x="17" y="59"/>
                    <a:pt x="16" y="60"/>
                  </a:cubicBezTo>
                  <a:cubicBezTo>
                    <a:pt x="15" y="62"/>
                    <a:pt x="11" y="58"/>
                    <a:pt x="10" y="58"/>
                  </a:cubicBezTo>
                  <a:cubicBezTo>
                    <a:pt x="8" y="58"/>
                    <a:pt x="7" y="60"/>
                    <a:pt x="7" y="61"/>
                  </a:cubicBezTo>
                  <a:cubicBezTo>
                    <a:pt x="7" y="62"/>
                    <a:pt x="6" y="64"/>
                    <a:pt x="6" y="64"/>
                  </a:cubicBezTo>
                  <a:cubicBezTo>
                    <a:pt x="5" y="64"/>
                    <a:pt x="4" y="65"/>
                    <a:pt x="4" y="66"/>
                  </a:cubicBezTo>
                  <a:cubicBezTo>
                    <a:pt x="4" y="67"/>
                    <a:pt x="3" y="68"/>
                    <a:pt x="3" y="69"/>
                  </a:cubicBez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3" y="71"/>
                    <a:pt x="5" y="72"/>
                  </a:cubicBezTo>
                  <a:cubicBezTo>
                    <a:pt x="6" y="72"/>
                    <a:pt x="9" y="73"/>
                    <a:pt x="11" y="73"/>
                  </a:cubicBezTo>
                  <a:cubicBezTo>
                    <a:pt x="13" y="73"/>
                    <a:pt x="17" y="87"/>
                    <a:pt x="17" y="88"/>
                  </a:cubicBezTo>
                  <a:cubicBezTo>
                    <a:pt x="17" y="89"/>
                    <a:pt x="18" y="90"/>
                    <a:pt x="19" y="90"/>
                  </a:cubicBezTo>
                  <a:cubicBezTo>
                    <a:pt x="21" y="90"/>
                    <a:pt x="22" y="90"/>
                    <a:pt x="23" y="91"/>
                  </a:cubicBezTo>
                  <a:cubicBezTo>
                    <a:pt x="23" y="92"/>
                    <a:pt x="24" y="92"/>
                    <a:pt x="25" y="93"/>
                  </a:cubicBezTo>
                  <a:cubicBezTo>
                    <a:pt x="26" y="93"/>
                    <a:pt x="28" y="94"/>
                    <a:pt x="29" y="96"/>
                  </a:cubicBezTo>
                  <a:cubicBezTo>
                    <a:pt x="30" y="97"/>
                    <a:pt x="30" y="99"/>
                    <a:pt x="29" y="100"/>
                  </a:cubicBezTo>
                  <a:cubicBezTo>
                    <a:pt x="28" y="101"/>
                    <a:pt x="27" y="102"/>
                    <a:pt x="26" y="103"/>
                  </a:cubicBezTo>
                  <a:cubicBezTo>
                    <a:pt x="25" y="104"/>
                    <a:pt x="24" y="106"/>
                    <a:pt x="24" y="108"/>
                  </a:cubicBezTo>
                  <a:cubicBezTo>
                    <a:pt x="24" y="110"/>
                    <a:pt x="23" y="112"/>
                    <a:pt x="22" y="113"/>
                  </a:cubicBezTo>
                  <a:cubicBezTo>
                    <a:pt x="21" y="115"/>
                    <a:pt x="19" y="118"/>
                    <a:pt x="18" y="120"/>
                  </a:cubicBezTo>
                  <a:cubicBezTo>
                    <a:pt x="18" y="122"/>
                    <a:pt x="17" y="125"/>
                    <a:pt x="17" y="126"/>
                  </a:cubicBezTo>
                  <a:cubicBezTo>
                    <a:pt x="16" y="127"/>
                    <a:pt x="17" y="129"/>
                    <a:pt x="18" y="129"/>
                  </a:cubicBezTo>
                  <a:cubicBezTo>
                    <a:pt x="19" y="130"/>
                    <a:pt x="21" y="130"/>
                    <a:pt x="21" y="130"/>
                  </a:cubicBezTo>
                  <a:cubicBezTo>
                    <a:pt x="22" y="130"/>
                    <a:pt x="22" y="131"/>
                    <a:pt x="22" y="132"/>
                  </a:cubicBezTo>
                  <a:cubicBezTo>
                    <a:pt x="22" y="133"/>
                    <a:pt x="23" y="134"/>
                    <a:pt x="23" y="135"/>
                  </a:cubicBezTo>
                  <a:cubicBezTo>
                    <a:pt x="24" y="136"/>
                    <a:pt x="25" y="137"/>
                    <a:pt x="26" y="137"/>
                  </a:cubicBezTo>
                  <a:cubicBezTo>
                    <a:pt x="26" y="138"/>
                    <a:pt x="28" y="138"/>
                    <a:pt x="28" y="138"/>
                  </a:cubicBezTo>
                  <a:cubicBezTo>
                    <a:pt x="29" y="139"/>
                    <a:pt x="31" y="139"/>
                    <a:pt x="33" y="138"/>
                  </a:cubicBezTo>
                  <a:cubicBezTo>
                    <a:pt x="34" y="137"/>
                    <a:pt x="36" y="137"/>
                    <a:pt x="37" y="137"/>
                  </a:cubicBezTo>
                  <a:cubicBezTo>
                    <a:pt x="38" y="137"/>
                    <a:pt x="40" y="137"/>
                    <a:pt x="41" y="137"/>
                  </a:cubicBezTo>
                  <a:cubicBezTo>
                    <a:pt x="41" y="138"/>
                    <a:pt x="42" y="139"/>
                    <a:pt x="43" y="140"/>
                  </a:cubicBezTo>
                  <a:cubicBezTo>
                    <a:pt x="43" y="141"/>
                    <a:pt x="45" y="143"/>
                    <a:pt x="47" y="144"/>
                  </a:cubicBezTo>
                  <a:cubicBezTo>
                    <a:pt x="48" y="145"/>
                    <a:pt x="49" y="146"/>
                    <a:pt x="49" y="146"/>
                  </a:cubicBezTo>
                  <a:cubicBezTo>
                    <a:pt x="49" y="146"/>
                    <a:pt x="50" y="147"/>
                    <a:pt x="51" y="148"/>
                  </a:cubicBezTo>
                  <a:cubicBezTo>
                    <a:pt x="52" y="149"/>
                    <a:pt x="52" y="150"/>
                    <a:pt x="51" y="151"/>
                  </a:cubicBezTo>
                  <a:cubicBezTo>
                    <a:pt x="50" y="152"/>
                    <a:pt x="50" y="154"/>
                    <a:pt x="50" y="155"/>
                  </a:cubicBezTo>
                  <a:cubicBezTo>
                    <a:pt x="51" y="157"/>
                    <a:pt x="51" y="159"/>
                    <a:pt x="50" y="159"/>
                  </a:cubicBezTo>
                  <a:cubicBezTo>
                    <a:pt x="49" y="160"/>
                    <a:pt x="48" y="160"/>
                    <a:pt x="47" y="160"/>
                  </a:cubicBezTo>
                  <a:cubicBezTo>
                    <a:pt x="47" y="159"/>
                    <a:pt x="45" y="159"/>
                    <a:pt x="44" y="159"/>
                  </a:cubicBezTo>
                  <a:cubicBezTo>
                    <a:pt x="44" y="160"/>
                    <a:pt x="43" y="161"/>
                    <a:pt x="43" y="162"/>
                  </a:cubicBezTo>
                  <a:cubicBezTo>
                    <a:pt x="43" y="163"/>
                    <a:pt x="42" y="164"/>
                    <a:pt x="41" y="165"/>
                  </a:cubicBezTo>
                  <a:cubicBezTo>
                    <a:pt x="40" y="165"/>
                    <a:pt x="38" y="167"/>
                    <a:pt x="37" y="168"/>
                  </a:cubicBezTo>
                  <a:cubicBezTo>
                    <a:pt x="36" y="169"/>
                    <a:pt x="35" y="170"/>
                    <a:pt x="34" y="171"/>
                  </a:cubicBezTo>
                  <a:cubicBezTo>
                    <a:pt x="33" y="171"/>
                    <a:pt x="32" y="172"/>
                    <a:pt x="32" y="172"/>
                  </a:cubicBezTo>
                  <a:cubicBezTo>
                    <a:pt x="31" y="173"/>
                    <a:pt x="31" y="174"/>
                    <a:pt x="31" y="175"/>
                  </a:cubicBezTo>
                  <a:cubicBezTo>
                    <a:pt x="32" y="176"/>
                    <a:pt x="33" y="178"/>
                    <a:pt x="34" y="178"/>
                  </a:cubicBezTo>
                  <a:cubicBezTo>
                    <a:pt x="35" y="179"/>
                    <a:pt x="36" y="180"/>
                    <a:pt x="36" y="180"/>
                  </a:cubicBezTo>
                  <a:cubicBezTo>
                    <a:pt x="36" y="181"/>
                    <a:pt x="35" y="181"/>
                    <a:pt x="35" y="182"/>
                  </a:cubicBezTo>
                  <a:cubicBezTo>
                    <a:pt x="34" y="182"/>
                    <a:pt x="33" y="183"/>
                    <a:pt x="32" y="184"/>
                  </a:cubicBezTo>
                  <a:cubicBezTo>
                    <a:pt x="32" y="184"/>
                    <a:pt x="32" y="186"/>
                    <a:pt x="33" y="187"/>
                  </a:cubicBezTo>
                  <a:cubicBezTo>
                    <a:pt x="34" y="188"/>
                    <a:pt x="36" y="189"/>
                    <a:pt x="38" y="190"/>
                  </a:cubicBezTo>
                  <a:cubicBezTo>
                    <a:pt x="39" y="191"/>
                    <a:pt x="40" y="193"/>
                    <a:pt x="40" y="194"/>
                  </a:cubicBezTo>
                  <a:cubicBezTo>
                    <a:pt x="39" y="196"/>
                    <a:pt x="40" y="199"/>
                    <a:pt x="41" y="200"/>
                  </a:cubicBezTo>
                  <a:cubicBezTo>
                    <a:pt x="42" y="202"/>
                    <a:pt x="44" y="204"/>
                    <a:pt x="45" y="204"/>
                  </a:cubicBezTo>
                  <a:cubicBezTo>
                    <a:pt x="46" y="204"/>
                    <a:pt x="47" y="206"/>
                    <a:pt x="48" y="207"/>
                  </a:cubicBezTo>
                  <a:cubicBezTo>
                    <a:pt x="48" y="208"/>
                    <a:pt x="48" y="210"/>
                    <a:pt x="49" y="210"/>
                  </a:cubicBezTo>
                  <a:cubicBezTo>
                    <a:pt x="49" y="211"/>
                    <a:pt x="49" y="212"/>
                    <a:pt x="47" y="213"/>
                  </a:cubicBezTo>
                  <a:cubicBezTo>
                    <a:pt x="46" y="213"/>
                    <a:pt x="45" y="215"/>
                    <a:pt x="45" y="216"/>
                  </a:cubicBezTo>
                  <a:cubicBezTo>
                    <a:pt x="44" y="217"/>
                    <a:pt x="44" y="219"/>
                    <a:pt x="43" y="220"/>
                  </a:cubicBezTo>
                  <a:cubicBezTo>
                    <a:pt x="43" y="222"/>
                    <a:pt x="42" y="223"/>
                    <a:pt x="42" y="224"/>
                  </a:cubicBezTo>
                  <a:cubicBezTo>
                    <a:pt x="43" y="225"/>
                    <a:pt x="42" y="226"/>
                    <a:pt x="41" y="226"/>
                  </a:cubicBezTo>
                  <a:cubicBezTo>
                    <a:pt x="39" y="227"/>
                    <a:pt x="37" y="227"/>
                    <a:pt x="36" y="226"/>
                  </a:cubicBezTo>
                  <a:cubicBezTo>
                    <a:pt x="35" y="226"/>
                    <a:pt x="33" y="225"/>
                    <a:pt x="33" y="225"/>
                  </a:cubicBezTo>
                  <a:cubicBezTo>
                    <a:pt x="32" y="225"/>
                    <a:pt x="31" y="226"/>
                    <a:pt x="31" y="227"/>
                  </a:cubicBezTo>
                  <a:cubicBezTo>
                    <a:pt x="31" y="229"/>
                    <a:pt x="30" y="231"/>
                    <a:pt x="29" y="233"/>
                  </a:cubicBezTo>
                  <a:cubicBezTo>
                    <a:pt x="28" y="234"/>
                    <a:pt x="26" y="236"/>
                    <a:pt x="26" y="236"/>
                  </a:cubicBezTo>
                  <a:cubicBezTo>
                    <a:pt x="25" y="236"/>
                    <a:pt x="24" y="236"/>
                    <a:pt x="24" y="237"/>
                  </a:cubicBezTo>
                  <a:cubicBezTo>
                    <a:pt x="24" y="238"/>
                    <a:pt x="25" y="239"/>
                    <a:pt x="27" y="240"/>
                  </a:cubicBezTo>
                  <a:cubicBezTo>
                    <a:pt x="28" y="240"/>
                    <a:pt x="30" y="242"/>
                    <a:pt x="30" y="244"/>
                  </a:cubicBezTo>
                  <a:cubicBezTo>
                    <a:pt x="31" y="245"/>
                    <a:pt x="29" y="247"/>
                    <a:pt x="27" y="247"/>
                  </a:cubicBezTo>
                  <a:cubicBezTo>
                    <a:pt x="25" y="247"/>
                    <a:pt x="24" y="247"/>
                    <a:pt x="23" y="248"/>
                  </a:cubicBezTo>
                  <a:cubicBezTo>
                    <a:pt x="23" y="249"/>
                    <a:pt x="21" y="250"/>
                    <a:pt x="20" y="251"/>
                  </a:cubicBezTo>
                  <a:cubicBezTo>
                    <a:pt x="18" y="252"/>
                    <a:pt x="17" y="254"/>
                    <a:pt x="18" y="255"/>
                  </a:cubicBezTo>
                  <a:cubicBezTo>
                    <a:pt x="18" y="257"/>
                    <a:pt x="18" y="259"/>
                    <a:pt x="18" y="260"/>
                  </a:cubicBezTo>
                  <a:cubicBezTo>
                    <a:pt x="17" y="261"/>
                    <a:pt x="17" y="263"/>
                    <a:pt x="18" y="264"/>
                  </a:cubicBezTo>
                  <a:cubicBezTo>
                    <a:pt x="19" y="265"/>
                    <a:pt x="20" y="266"/>
                    <a:pt x="20" y="267"/>
                  </a:cubicBezTo>
                  <a:cubicBezTo>
                    <a:pt x="20" y="268"/>
                    <a:pt x="21" y="270"/>
                    <a:pt x="22" y="270"/>
                  </a:cubicBezTo>
                  <a:cubicBezTo>
                    <a:pt x="22" y="271"/>
                    <a:pt x="23" y="272"/>
                    <a:pt x="23" y="272"/>
                  </a:cubicBezTo>
                  <a:cubicBezTo>
                    <a:pt x="24" y="273"/>
                    <a:pt x="26" y="274"/>
                    <a:pt x="27" y="276"/>
                  </a:cubicBezTo>
                  <a:cubicBezTo>
                    <a:pt x="29" y="277"/>
                    <a:pt x="31" y="279"/>
                    <a:pt x="32" y="280"/>
                  </a:cubicBezTo>
                  <a:cubicBezTo>
                    <a:pt x="33" y="280"/>
                    <a:pt x="34" y="282"/>
                    <a:pt x="34" y="283"/>
                  </a:cubicBezTo>
                  <a:cubicBezTo>
                    <a:pt x="34" y="283"/>
                    <a:pt x="34" y="285"/>
                    <a:pt x="35" y="286"/>
                  </a:cubicBezTo>
                  <a:cubicBezTo>
                    <a:pt x="37" y="286"/>
                    <a:pt x="37" y="288"/>
                    <a:pt x="38" y="290"/>
                  </a:cubicBezTo>
                  <a:cubicBezTo>
                    <a:pt x="38" y="291"/>
                    <a:pt x="38" y="292"/>
                    <a:pt x="38" y="292"/>
                  </a:cubicBezTo>
                  <a:cubicBezTo>
                    <a:pt x="38" y="292"/>
                    <a:pt x="39" y="292"/>
                    <a:pt x="40" y="292"/>
                  </a:cubicBezTo>
                  <a:cubicBezTo>
                    <a:pt x="41" y="292"/>
                    <a:pt x="43" y="290"/>
                    <a:pt x="44" y="289"/>
                  </a:cubicBezTo>
                  <a:cubicBezTo>
                    <a:pt x="45" y="287"/>
                    <a:pt x="48" y="286"/>
                    <a:pt x="51" y="286"/>
                  </a:cubicBezTo>
                  <a:cubicBezTo>
                    <a:pt x="53" y="286"/>
                    <a:pt x="57" y="287"/>
                    <a:pt x="60" y="289"/>
                  </a:cubicBezTo>
                  <a:cubicBezTo>
                    <a:pt x="62" y="290"/>
                    <a:pt x="65" y="292"/>
                    <a:pt x="67" y="293"/>
                  </a:cubicBezTo>
                  <a:cubicBezTo>
                    <a:pt x="68" y="294"/>
                    <a:pt x="68" y="296"/>
                    <a:pt x="67" y="296"/>
                  </a:cubicBezTo>
                  <a:cubicBezTo>
                    <a:pt x="67" y="297"/>
                    <a:pt x="67" y="298"/>
                    <a:pt x="68" y="299"/>
                  </a:cubicBezTo>
                  <a:cubicBezTo>
                    <a:pt x="69" y="300"/>
                    <a:pt x="69" y="301"/>
                    <a:pt x="68" y="302"/>
                  </a:cubicBezTo>
                  <a:cubicBezTo>
                    <a:pt x="68" y="303"/>
                    <a:pt x="67" y="306"/>
                    <a:pt x="67" y="308"/>
                  </a:cubicBezTo>
                  <a:cubicBezTo>
                    <a:pt x="68" y="310"/>
                    <a:pt x="68" y="312"/>
                    <a:pt x="69" y="312"/>
                  </a:cubicBezTo>
                  <a:cubicBezTo>
                    <a:pt x="70" y="312"/>
                    <a:pt x="72" y="312"/>
                    <a:pt x="73" y="311"/>
                  </a:cubicBezTo>
                  <a:cubicBezTo>
                    <a:pt x="75" y="309"/>
                    <a:pt x="77" y="308"/>
                    <a:pt x="78" y="308"/>
                  </a:cubicBezTo>
                  <a:cubicBezTo>
                    <a:pt x="79" y="308"/>
                    <a:pt x="81" y="308"/>
                    <a:pt x="82" y="308"/>
                  </a:cubicBezTo>
                  <a:cubicBezTo>
                    <a:pt x="83" y="309"/>
                    <a:pt x="85" y="309"/>
                    <a:pt x="86" y="308"/>
                  </a:cubicBezTo>
                  <a:cubicBezTo>
                    <a:pt x="87" y="308"/>
                    <a:pt x="88" y="308"/>
                    <a:pt x="89" y="308"/>
                  </a:cubicBezTo>
                  <a:cubicBezTo>
                    <a:pt x="90" y="309"/>
                    <a:pt x="91" y="310"/>
                    <a:pt x="93" y="312"/>
                  </a:cubicBezTo>
                  <a:cubicBezTo>
                    <a:pt x="94" y="313"/>
                    <a:pt x="104" y="326"/>
                    <a:pt x="104" y="326"/>
                  </a:cubicBezTo>
                  <a:cubicBezTo>
                    <a:pt x="104" y="326"/>
                    <a:pt x="105" y="325"/>
                    <a:pt x="106" y="325"/>
                  </a:cubicBezTo>
                  <a:cubicBezTo>
                    <a:pt x="106" y="325"/>
                    <a:pt x="107" y="324"/>
                    <a:pt x="108" y="324"/>
                  </a:cubicBezTo>
                  <a:cubicBezTo>
                    <a:pt x="109" y="323"/>
                    <a:pt x="109" y="322"/>
                    <a:pt x="109" y="321"/>
                  </a:cubicBezTo>
                  <a:cubicBezTo>
                    <a:pt x="108" y="320"/>
                    <a:pt x="109" y="319"/>
                    <a:pt x="110" y="319"/>
                  </a:cubicBezTo>
                  <a:cubicBezTo>
                    <a:pt x="111" y="318"/>
                    <a:pt x="112" y="317"/>
                    <a:pt x="113" y="317"/>
                  </a:cubicBezTo>
                  <a:cubicBezTo>
                    <a:pt x="114" y="317"/>
                    <a:pt x="116" y="316"/>
                    <a:pt x="117" y="316"/>
                  </a:cubicBezTo>
                  <a:cubicBezTo>
                    <a:pt x="118" y="315"/>
                    <a:pt x="118" y="314"/>
                    <a:pt x="118" y="314"/>
                  </a:cubicBezTo>
                  <a:cubicBezTo>
                    <a:pt x="117" y="313"/>
                    <a:pt x="117" y="313"/>
                    <a:pt x="116" y="313"/>
                  </a:cubicBezTo>
                  <a:cubicBezTo>
                    <a:pt x="115" y="314"/>
                    <a:pt x="114" y="313"/>
                    <a:pt x="114" y="312"/>
                  </a:cubicBezTo>
                  <a:cubicBezTo>
                    <a:pt x="113" y="311"/>
                    <a:pt x="113" y="311"/>
                    <a:pt x="114" y="311"/>
                  </a:cubicBezTo>
                  <a:cubicBezTo>
                    <a:pt x="115" y="311"/>
                    <a:pt x="115" y="310"/>
                    <a:pt x="114" y="309"/>
                  </a:cubicBezTo>
                  <a:cubicBezTo>
                    <a:pt x="114" y="308"/>
                    <a:pt x="113" y="306"/>
                    <a:pt x="113" y="305"/>
                  </a:cubicBezTo>
                  <a:cubicBezTo>
                    <a:pt x="114" y="304"/>
                    <a:pt x="115" y="302"/>
                    <a:pt x="117" y="301"/>
                  </a:cubicBezTo>
                  <a:cubicBezTo>
                    <a:pt x="119" y="300"/>
                    <a:pt x="121" y="299"/>
                    <a:pt x="122" y="299"/>
                  </a:cubicBezTo>
                  <a:cubicBezTo>
                    <a:pt x="123" y="298"/>
                    <a:pt x="125" y="297"/>
                    <a:pt x="126" y="296"/>
                  </a:cubicBezTo>
                  <a:cubicBezTo>
                    <a:pt x="126" y="296"/>
                    <a:pt x="128" y="294"/>
                    <a:pt x="129" y="292"/>
                  </a:cubicBezTo>
                  <a:cubicBezTo>
                    <a:pt x="129" y="291"/>
                    <a:pt x="131" y="290"/>
                    <a:pt x="132" y="290"/>
                  </a:cubicBezTo>
                  <a:cubicBezTo>
                    <a:pt x="133" y="290"/>
                    <a:pt x="135" y="291"/>
                    <a:pt x="135" y="292"/>
                  </a:cubicBezTo>
                  <a:cubicBezTo>
                    <a:pt x="136" y="292"/>
                    <a:pt x="137" y="292"/>
                    <a:pt x="138" y="291"/>
                  </a:cubicBezTo>
                  <a:cubicBezTo>
                    <a:pt x="139" y="289"/>
                    <a:pt x="141" y="289"/>
                    <a:pt x="141" y="289"/>
                  </a:cubicBezTo>
                  <a:cubicBezTo>
                    <a:pt x="142" y="289"/>
                    <a:pt x="142" y="290"/>
                    <a:pt x="142" y="292"/>
                  </a:cubicBezTo>
                  <a:cubicBezTo>
                    <a:pt x="141" y="293"/>
                    <a:pt x="140" y="294"/>
                    <a:pt x="139" y="295"/>
                  </a:cubicBezTo>
                  <a:cubicBezTo>
                    <a:pt x="138" y="295"/>
                    <a:pt x="137" y="296"/>
                    <a:pt x="137" y="297"/>
                  </a:cubicBezTo>
                  <a:cubicBezTo>
                    <a:pt x="137" y="297"/>
                    <a:pt x="137" y="298"/>
                    <a:pt x="136" y="299"/>
                  </a:cubicBezTo>
                  <a:cubicBezTo>
                    <a:pt x="136" y="299"/>
                    <a:pt x="137" y="300"/>
                    <a:pt x="137" y="300"/>
                  </a:cubicBezTo>
                  <a:cubicBezTo>
                    <a:pt x="138" y="300"/>
                    <a:pt x="140" y="301"/>
                    <a:pt x="141" y="301"/>
                  </a:cubicBezTo>
                  <a:cubicBezTo>
                    <a:pt x="142" y="301"/>
                    <a:pt x="143" y="301"/>
                    <a:pt x="143" y="300"/>
                  </a:cubicBezTo>
                  <a:cubicBezTo>
                    <a:pt x="143" y="299"/>
                    <a:pt x="144" y="297"/>
                    <a:pt x="145" y="296"/>
                  </a:cubicBezTo>
                  <a:cubicBezTo>
                    <a:pt x="145" y="295"/>
                    <a:pt x="146" y="293"/>
                    <a:pt x="146" y="293"/>
                  </a:cubicBezTo>
                  <a:cubicBezTo>
                    <a:pt x="145" y="292"/>
                    <a:pt x="145" y="292"/>
                    <a:pt x="146" y="291"/>
                  </a:cubicBezTo>
                  <a:cubicBezTo>
                    <a:pt x="146" y="291"/>
                    <a:pt x="147" y="290"/>
                    <a:pt x="147" y="290"/>
                  </a:cubicBezTo>
                  <a:cubicBezTo>
                    <a:pt x="148" y="290"/>
                    <a:pt x="149" y="289"/>
                    <a:pt x="150" y="289"/>
                  </a:cubicBezTo>
                  <a:cubicBezTo>
                    <a:pt x="150" y="288"/>
                    <a:pt x="150" y="287"/>
                    <a:pt x="150" y="286"/>
                  </a:cubicBezTo>
                  <a:cubicBezTo>
                    <a:pt x="150" y="285"/>
                    <a:pt x="150" y="284"/>
                    <a:pt x="150" y="283"/>
                  </a:cubicBezTo>
                  <a:cubicBezTo>
                    <a:pt x="151" y="283"/>
                    <a:pt x="151" y="281"/>
                    <a:pt x="150" y="280"/>
                  </a:cubicBezTo>
                  <a:cubicBezTo>
                    <a:pt x="150" y="279"/>
                    <a:pt x="150" y="278"/>
                    <a:pt x="150" y="278"/>
                  </a:cubicBezTo>
                  <a:cubicBezTo>
                    <a:pt x="151" y="277"/>
                    <a:pt x="152" y="277"/>
                    <a:pt x="153" y="277"/>
                  </a:cubicBezTo>
                  <a:cubicBezTo>
                    <a:pt x="153" y="277"/>
                    <a:pt x="154" y="277"/>
                    <a:pt x="155" y="277"/>
                  </a:cubicBezTo>
                  <a:cubicBezTo>
                    <a:pt x="155" y="277"/>
                    <a:pt x="156" y="277"/>
                    <a:pt x="157" y="276"/>
                  </a:cubicBezTo>
                  <a:cubicBezTo>
                    <a:pt x="157" y="276"/>
                    <a:pt x="157" y="275"/>
                    <a:pt x="157" y="274"/>
                  </a:cubicBezTo>
                  <a:cubicBezTo>
                    <a:pt x="156" y="274"/>
                    <a:pt x="157" y="272"/>
                    <a:pt x="157" y="271"/>
                  </a:cubicBezTo>
                  <a:cubicBezTo>
                    <a:pt x="158" y="271"/>
                    <a:pt x="159" y="269"/>
                    <a:pt x="160" y="269"/>
                  </a:cubicBezTo>
                  <a:cubicBezTo>
                    <a:pt x="160" y="269"/>
                    <a:pt x="161" y="268"/>
                    <a:pt x="161" y="267"/>
                  </a:cubicBezTo>
                  <a:cubicBezTo>
                    <a:pt x="162" y="266"/>
                    <a:pt x="162" y="265"/>
                    <a:pt x="161" y="265"/>
                  </a:cubicBezTo>
                  <a:cubicBezTo>
                    <a:pt x="161" y="264"/>
                    <a:pt x="159" y="264"/>
                    <a:pt x="158" y="264"/>
                  </a:cubicBezTo>
                  <a:cubicBezTo>
                    <a:pt x="157" y="264"/>
                    <a:pt x="156" y="264"/>
                    <a:pt x="156" y="265"/>
                  </a:cubicBezTo>
                  <a:cubicBezTo>
                    <a:pt x="156" y="266"/>
                    <a:pt x="155" y="266"/>
                    <a:pt x="154" y="266"/>
                  </a:cubicBezTo>
                  <a:cubicBezTo>
                    <a:pt x="153" y="266"/>
                    <a:pt x="153" y="267"/>
                    <a:pt x="153" y="267"/>
                  </a:cubicBezTo>
                  <a:cubicBezTo>
                    <a:pt x="154" y="268"/>
                    <a:pt x="154" y="269"/>
                    <a:pt x="153" y="269"/>
                  </a:cubicBezTo>
                  <a:cubicBezTo>
                    <a:pt x="152" y="270"/>
                    <a:pt x="150" y="269"/>
                    <a:pt x="150" y="269"/>
                  </a:cubicBezTo>
                  <a:cubicBezTo>
                    <a:pt x="149" y="268"/>
                    <a:pt x="147" y="267"/>
                    <a:pt x="146" y="266"/>
                  </a:cubicBezTo>
                  <a:cubicBezTo>
                    <a:pt x="145" y="266"/>
                    <a:pt x="144" y="265"/>
                    <a:pt x="145" y="264"/>
                  </a:cubicBezTo>
                  <a:cubicBezTo>
                    <a:pt x="145" y="264"/>
                    <a:pt x="145" y="262"/>
                    <a:pt x="144" y="261"/>
                  </a:cubicBezTo>
                  <a:cubicBezTo>
                    <a:pt x="143" y="259"/>
                    <a:pt x="142" y="257"/>
                    <a:pt x="141" y="255"/>
                  </a:cubicBezTo>
                  <a:cubicBezTo>
                    <a:pt x="141" y="254"/>
                    <a:pt x="135" y="254"/>
                    <a:pt x="135" y="252"/>
                  </a:cubicBezTo>
                  <a:cubicBezTo>
                    <a:pt x="134" y="250"/>
                    <a:pt x="134" y="248"/>
                    <a:pt x="135" y="247"/>
                  </a:cubicBezTo>
                  <a:cubicBezTo>
                    <a:pt x="135" y="246"/>
                    <a:pt x="130" y="226"/>
                    <a:pt x="130" y="225"/>
                  </a:cubicBezTo>
                  <a:cubicBezTo>
                    <a:pt x="129" y="224"/>
                    <a:pt x="129" y="223"/>
                    <a:pt x="128" y="221"/>
                  </a:cubicBezTo>
                  <a:cubicBezTo>
                    <a:pt x="128" y="220"/>
                    <a:pt x="129" y="217"/>
                    <a:pt x="130" y="216"/>
                  </a:cubicBezTo>
                  <a:cubicBezTo>
                    <a:pt x="132" y="214"/>
                    <a:pt x="133" y="213"/>
                    <a:pt x="133" y="212"/>
                  </a:cubicBezTo>
                  <a:cubicBezTo>
                    <a:pt x="133" y="212"/>
                    <a:pt x="133" y="210"/>
                    <a:pt x="134" y="209"/>
                  </a:cubicBezTo>
                  <a:cubicBezTo>
                    <a:pt x="135" y="208"/>
                    <a:pt x="135" y="207"/>
                    <a:pt x="135" y="207"/>
                  </a:cubicBezTo>
                  <a:cubicBezTo>
                    <a:pt x="135" y="206"/>
                    <a:pt x="135" y="205"/>
                    <a:pt x="136" y="204"/>
                  </a:cubicBezTo>
                  <a:cubicBezTo>
                    <a:pt x="136" y="203"/>
                    <a:pt x="138" y="203"/>
                    <a:pt x="139" y="203"/>
                  </a:cubicBezTo>
                  <a:cubicBezTo>
                    <a:pt x="140" y="203"/>
                    <a:pt x="141" y="203"/>
                    <a:pt x="141" y="202"/>
                  </a:cubicBezTo>
                  <a:cubicBezTo>
                    <a:pt x="142" y="202"/>
                    <a:pt x="142" y="200"/>
                    <a:pt x="141" y="198"/>
                  </a:cubicBezTo>
                  <a:cubicBezTo>
                    <a:pt x="141" y="196"/>
                    <a:pt x="142" y="194"/>
                    <a:pt x="143" y="195"/>
                  </a:cubicBezTo>
                  <a:cubicBezTo>
                    <a:pt x="144" y="195"/>
                    <a:pt x="145" y="196"/>
                    <a:pt x="146" y="197"/>
                  </a:cubicBezTo>
                  <a:cubicBezTo>
                    <a:pt x="146" y="198"/>
                    <a:pt x="147" y="199"/>
                    <a:pt x="147" y="200"/>
                  </a:cubicBezTo>
                  <a:cubicBezTo>
                    <a:pt x="147" y="200"/>
                    <a:pt x="148" y="201"/>
                    <a:pt x="149" y="202"/>
                  </a:cubicBezTo>
                  <a:cubicBezTo>
                    <a:pt x="149" y="203"/>
                    <a:pt x="150" y="204"/>
                    <a:pt x="150" y="205"/>
                  </a:cubicBezTo>
                  <a:cubicBezTo>
                    <a:pt x="150" y="206"/>
                    <a:pt x="151" y="206"/>
                    <a:pt x="152" y="206"/>
                  </a:cubicBezTo>
                  <a:cubicBezTo>
                    <a:pt x="153" y="206"/>
                    <a:pt x="154" y="206"/>
                    <a:pt x="155" y="207"/>
                  </a:cubicBezTo>
                  <a:cubicBezTo>
                    <a:pt x="156" y="207"/>
                    <a:pt x="157" y="207"/>
                    <a:pt x="157" y="205"/>
                  </a:cubicBezTo>
                  <a:cubicBezTo>
                    <a:pt x="157" y="204"/>
                    <a:pt x="159" y="204"/>
                    <a:pt x="160" y="206"/>
                  </a:cubicBezTo>
                  <a:cubicBezTo>
                    <a:pt x="162" y="208"/>
                    <a:pt x="163" y="209"/>
                    <a:pt x="163" y="208"/>
                  </a:cubicBezTo>
                  <a:cubicBezTo>
                    <a:pt x="163" y="208"/>
                    <a:pt x="164" y="207"/>
                    <a:pt x="164" y="206"/>
                  </a:cubicBezTo>
                  <a:cubicBezTo>
                    <a:pt x="164" y="205"/>
                    <a:pt x="164" y="204"/>
                    <a:pt x="164" y="203"/>
                  </a:cubicBezTo>
                  <a:cubicBezTo>
                    <a:pt x="164" y="203"/>
                    <a:pt x="164" y="202"/>
                    <a:pt x="164" y="201"/>
                  </a:cubicBezTo>
                  <a:cubicBezTo>
                    <a:pt x="163" y="201"/>
                    <a:pt x="163" y="200"/>
                    <a:pt x="163" y="198"/>
                  </a:cubicBezTo>
                  <a:cubicBezTo>
                    <a:pt x="163" y="197"/>
                    <a:pt x="162" y="195"/>
                    <a:pt x="162" y="194"/>
                  </a:cubicBezTo>
                  <a:cubicBezTo>
                    <a:pt x="161" y="193"/>
                    <a:pt x="161" y="191"/>
                    <a:pt x="161" y="189"/>
                  </a:cubicBezTo>
                  <a:cubicBezTo>
                    <a:pt x="160" y="188"/>
                    <a:pt x="155" y="188"/>
                    <a:pt x="154" y="186"/>
                  </a:cubicBezTo>
                  <a:cubicBezTo>
                    <a:pt x="153" y="185"/>
                    <a:pt x="148" y="177"/>
                    <a:pt x="149" y="177"/>
                  </a:cubicBezTo>
                  <a:cubicBezTo>
                    <a:pt x="149" y="177"/>
                    <a:pt x="148" y="177"/>
                    <a:pt x="146" y="176"/>
                  </a:cubicBezTo>
                  <a:cubicBezTo>
                    <a:pt x="145" y="176"/>
                    <a:pt x="144" y="175"/>
                    <a:pt x="144" y="174"/>
                  </a:cubicBezTo>
                  <a:cubicBezTo>
                    <a:pt x="144" y="174"/>
                    <a:pt x="143" y="173"/>
                    <a:pt x="143" y="173"/>
                  </a:cubicBezTo>
                  <a:cubicBezTo>
                    <a:pt x="143" y="173"/>
                    <a:pt x="142" y="173"/>
                    <a:pt x="141" y="174"/>
                  </a:cubicBezTo>
                  <a:cubicBezTo>
                    <a:pt x="140" y="174"/>
                    <a:pt x="139" y="173"/>
                    <a:pt x="139" y="172"/>
                  </a:cubicBezTo>
                  <a:cubicBezTo>
                    <a:pt x="139" y="170"/>
                    <a:pt x="139" y="169"/>
                    <a:pt x="138" y="168"/>
                  </a:cubicBezTo>
                  <a:cubicBezTo>
                    <a:pt x="137" y="167"/>
                    <a:pt x="136" y="165"/>
                    <a:pt x="135" y="165"/>
                  </a:cubicBezTo>
                  <a:cubicBezTo>
                    <a:pt x="134" y="164"/>
                    <a:pt x="132" y="164"/>
                    <a:pt x="131" y="164"/>
                  </a:cubicBezTo>
                  <a:cubicBezTo>
                    <a:pt x="130" y="164"/>
                    <a:pt x="129" y="165"/>
                    <a:pt x="128" y="165"/>
                  </a:cubicBezTo>
                  <a:cubicBezTo>
                    <a:pt x="126" y="165"/>
                    <a:pt x="128" y="154"/>
                    <a:pt x="128" y="153"/>
                  </a:cubicBezTo>
                  <a:cubicBezTo>
                    <a:pt x="127" y="153"/>
                    <a:pt x="126" y="151"/>
                    <a:pt x="126" y="150"/>
                  </a:cubicBezTo>
                  <a:cubicBezTo>
                    <a:pt x="126" y="149"/>
                    <a:pt x="126" y="147"/>
                    <a:pt x="125" y="147"/>
                  </a:cubicBezTo>
                  <a:cubicBezTo>
                    <a:pt x="124" y="147"/>
                    <a:pt x="123" y="145"/>
                    <a:pt x="123" y="144"/>
                  </a:cubicBezTo>
                  <a:cubicBezTo>
                    <a:pt x="122" y="143"/>
                    <a:pt x="121" y="142"/>
                    <a:pt x="119" y="142"/>
                  </a:cubicBezTo>
                  <a:cubicBezTo>
                    <a:pt x="118" y="142"/>
                    <a:pt x="115" y="141"/>
                    <a:pt x="114" y="140"/>
                  </a:cubicBezTo>
                  <a:cubicBezTo>
                    <a:pt x="113" y="140"/>
                    <a:pt x="112" y="139"/>
                    <a:pt x="111" y="138"/>
                  </a:cubicBezTo>
                  <a:cubicBezTo>
                    <a:pt x="110" y="138"/>
                    <a:pt x="109" y="137"/>
                    <a:pt x="109" y="136"/>
                  </a:cubicBezTo>
                  <a:cubicBezTo>
                    <a:pt x="109" y="136"/>
                    <a:pt x="109" y="134"/>
                    <a:pt x="108" y="133"/>
                  </a:cubicBezTo>
                  <a:cubicBezTo>
                    <a:pt x="108" y="131"/>
                    <a:pt x="107" y="130"/>
                    <a:pt x="106" y="131"/>
                  </a:cubicBezTo>
                  <a:cubicBezTo>
                    <a:pt x="105" y="131"/>
                    <a:pt x="104" y="131"/>
                    <a:pt x="103" y="131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2" y="130"/>
                    <a:pt x="101" y="129"/>
                    <a:pt x="100" y="128"/>
                  </a:cubicBezTo>
                  <a:cubicBezTo>
                    <a:pt x="100" y="127"/>
                    <a:pt x="99" y="125"/>
                    <a:pt x="100" y="124"/>
                  </a:cubicBezTo>
                  <a:cubicBezTo>
                    <a:pt x="100" y="123"/>
                    <a:pt x="101" y="122"/>
                    <a:pt x="101" y="121"/>
                  </a:cubicBezTo>
                  <a:cubicBezTo>
                    <a:pt x="102" y="119"/>
                    <a:pt x="103" y="118"/>
                    <a:pt x="105" y="118"/>
                  </a:cubicBezTo>
                  <a:cubicBezTo>
                    <a:pt x="107" y="118"/>
                    <a:pt x="108" y="117"/>
                    <a:pt x="108" y="116"/>
                  </a:cubicBezTo>
                  <a:cubicBezTo>
                    <a:pt x="107" y="115"/>
                    <a:pt x="107" y="114"/>
                    <a:pt x="109" y="113"/>
                  </a:cubicBezTo>
                  <a:cubicBezTo>
                    <a:pt x="110" y="112"/>
                    <a:pt x="112" y="111"/>
                    <a:pt x="113" y="111"/>
                  </a:cubicBezTo>
                  <a:cubicBezTo>
                    <a:pt x="114" y="110"/>
                    <a:pt x="116" y="110"/>
                    <a:pt x="116" y="109"/>
                  </a:cubicBezTo>
                  <a:cubicBezTo>
                    <a:pt x="116" y="108"/>
                    <a:pt x="116" y="107"/>
                    <a:pt x="117" y="106"/>
                  </a:cubicBezTo>
                  <a:cubicBezTo>
                    <a:pt x="118" y="105"/>
                    <a:pt x="119" y="104"/>
                    <a:pt x="119" y="103"/>
                  </a:cubicBezTo>
                  <a:cubicBezTo>
                    <a:pt x="119" y="102"/>
                    <a:pt x="121" y="100"/>
                    <a:pt x="122" y="100"/>
                  </a:cubicBezTo>
                  <a:cubicBezTo>
                    <a:pt x="124" y="100"/>
                    <a:pt x="126" y="99"/>
                    <a:pt x="128" y="98"/>
                  </a:cubicBezTo>
                  <a:cubicBezTo>
                    <a:pt x="129" y="97"/>
                    <a:pt x="130" y="96"/>
                    <a:pt x="130" y="95"/>
                  </a:cubicBezTo>
                  <a:cubicBezTo>
                    <a:pt x="130" y="94"/>
                    <a:pt x="132" y="93"/>
                    <a:pt x="134" y="93"/>
                  </a:cubicBezTo>
                  <a:cubicBezTo>
                    <a:pt x="137" y="93"/>
                    <a:pt x="139" y="92"/>
                    <a:pt x="140" y="91"/>
                  </a:cubicBezTo>
                  <a:cubicBezTo>
                    <a:pt x="141" y="91"/>
                    <a:pt x="142" y="90"/>
                    <a:pt x="143" y="90"/>
                  </a:cubicBezTo>
                  <a:cubicBezTo>
                    <a:pt x="143" y="89"/>
                    <a:pt x="145" y="89"/>
                    <a:pt x="147" y="90"/>
                  </a:cubicBezTo>
                  <a:cubicBezTo>
                    <a:pt x="148" y="90"/>
                    <a:pt x="150" y="91"/>
                    <a:pt x="150" y="92"/>
                  </a:cubicBezTo>
                  <a:cubicBezTo>
                    <a:pt x="150" y="93"/>
                    <a:pt x="150" y="95"/>
                    <a:pt x="151" y="96"/>
                  </a:cubicBezTo>
                  <a:cubicBezTo>
                    <a:pt x="151" y="97"/>
                    <a:pt x="153" y="100"/>
                    <a:pt x="154" y="101"/>
                  </a:cubicBezTo>
                  <a:cubicBezTo>
                    <a:pt x="155" y="102"/>
                    <a:pt x="157" y="102"/>
                    <a:pt x="158" y="102"/>
                  </a:cubicBezTo>
                  <a:cubicBezTo>
                    <a:pt x="159" y="101"/>
                    <a:pt x="162" y="100"/>
                    <a:pt x="163" y="99"/>
                  </a:cubicBezTo>
                  <a:cubicBezTo>
                    <a:pt x="165" y="98"/>
                    <a:pt x="167" y="97"/>
                    <a:pt x="168" y="96"/>
                  </a:cubicBezTo>
                  <a:cubicBezTo>
                    <a:pt x="169" y="95"/>
                    <a:pt x="171" y="95"/>
                    <a:pt x="173" y="96"/>
                  </a:cubicBezTo>
                  <a:cubicBezTo>
                    <a:pt x="174" y="96"/>
                    <a:pt x="176" y="96"/>
                    <a:pt x="177" y="95"/>
                  </a:cubicBezTo>
                  <a:cubicBezTo>
                    <a:pt x="177" y="94"/>
                    <a:pt x="179" y="93"/>
                    <a:pt x="179" y="92"/>
                  </a:cubicBezTo>
                  <a:cubicBezTo>
                    <a:pt x="180" y="91"/>
                    <a:pt x="180" y="89"/>
                    <a:pt x="180" y="88"/>
                  </a:cubicBezTo>
                  <a:cubicBezTo>
                    <a:pt x="180" y="86"/>
                    <a:pt x="181" y="85"/>
                    <a:pt x="181" y="84"/>
                  </a:cubicBezTo>
                  <a:cubicBezTo>
                    <a:pt x="182" y="83"/>
                    <a:pt x="182" y="82"/>
                    <a:pt x="182" y="81"/>
                  </a:cubicBezTo>
                  <a:cubicBezTo>
                    <a:pt x="182" y="80"/>
                    <a:pt x="183" y="78"/>
                    <a:pt x="184" y="76"/>
                  </a:cubicBezTo>
                </a:path>
              </a:pathLst>
            </a:custGeom>
            <a:solidFill>
              <a:srgbClr val="762B84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0" name="Freeform 238"/>
            <p:cNvSpPr>
              <a:spLocks/>
            </p:cNvSpPr>
            <p:nvPr/>
          </p:nvSpPr>
          <p:spPr bwMode="gray">
            <a:xfrm>
              <a:off x="7142010" y="1017347"/>
              <a:ext cx="959003" cy="1402813"/>
            </a:xfrm>
            <a:custGeom>
              <a:avLst/>
              <a:gdLst>
                <a:gd name="T0" fmla="*/ 274 w 208"/>
                <a:gd name="T1" fmla="*/ 43 h 282"/>
                <a:gd name="T2" fmla="*/ 233 w 208"/>
                <a:gd name="T3" fmla="*/ 71 h 282"/>
                <a:gd name="T4" fmla="*/ 176 w 208"/>
                <a:gd name="T5" fmla="*/ 71 h 282"/>
                <a:gd name="T6" fmla="*/ 139 w 208"/>
                <a:gd name="T7" fmla="*/ 54 h 282"/>
                <a:gd name="T8" fmla="*/ 78 w 208"/>
                <a:gd name="T9" fmla="*/ 86 h 282"/>
                <a:gd name="T10" fmla="*/ 47 w 208"/>
                <a:gd name="T11" fmla="*/ 125 h 282"/>
                <a:gd name="T12" fmla="*/ 7 w 208"/>
                <a:gd name="T13" fmla="*/ 161 h 282"/>
                <a:gd name="T14" fmla="*/ 14 w 208"/>
                <a:gd name="T15" fmla="*/ 197 h 282"/>
                <a:gd name="T16" fmla="*/ 41 w 208"/>
                <a:gd name="T17" fmla="*/ 222 h 282"/>
                <a:gd name="T18" fmla="*/ 88 w 208"/>
                <a:gd name="T19" fmla="*/ 254 h 282"/>
                <a:gd name="T20" fmla="*/ 108 w 208"/>
                <a:gd name="T21" fmla="*/ 315 h 282"/>
                <a:gd name="T22" fmla="*/ 142 w 208"/>
                <a:gd name="T23" fmla="*/ 350 h 282"/>
                <a:gd name="T24" fmla="*/ 169 w 208"/>
                <a:gd name="T25" fmla="*/ 361 h 282"/>
                <a:gd name="T26" fmla="*/ 172 w 208"/>
                <a:gd name="T27" fmla="*/ 340 h 282"/>
                <a:gd name="T28" fmla="*/ 132 w 208"/>
                <a:gd name="T29" fmla="*/ 311 h 282"/>
                <a:gd name="T30" fmla="*/ 155 w 208"/>
                <a:gd name="T31" fmla="*/ 272 h 282"/>
                <a:gd name="T32" fmla="*/ 162 w 208"/>
                <a:gd name="T33" fmla="*/ 282 h 282"/>
                <a:gd name="T34" fmla="*/ 199 w 208"/>
                <a:gd name="T35" fmla="*/ 325 h 282"/>
                <a:gd name="T36" fmla="*/ 230 w 208"/>
                <a:gd name="T37" fmla="*/ 354 h 282"/>
                <a:gd name="T38" fmla="*/ 250 w 208"/>
                <a:gd name="T39" fmla="*/ 375 h 282"/>
                <a:gd name="T40" fmla="*/ 260 w 208"/>
                <a:gd name="T41" fmla="*/ 404 h 282"/>
                <a:gd name="T42" fmla="*/ 287 w 208"/>
                <a:gd name="T43" fmla="*/ 511 h 282"/>
                <a:gd name="T44" fmla="*/ 335 w 208"/>
                <a:gd name="T45" fmla="*/ 626 h 282"/>
                <a:gd name="T46" fmla="*/ 331 w 208"/>
                <a:gd name="T47" fmla="*/ 676 h 282"/>
                <a:gd name="T48" fmla="*/ 352 w 208"/>
                <a:gd name="T49" fmla="*/ 722 h 282"/>
                <a:gd name="T50" fmla="*/ 358 w 208"/>
                <a:gd name="T51" fmla="*/ 801 h 282"/>
                <a:gd name="T52" fmla="*/ 416 w 208"/>
                <a:gd name="T53" fmla="*/ 861 h 282"/>
                <a:gd name="T54" fmla="*/ 531 w 208"/>
                <a:gd name="T55" fmla="*/ 947 h 282"/>
                <a:gd name="T56" fmla="*/ 649 w 208"/>
                <a:gd name="T57" fmla="*/ 987 h 282"/>
                <a:gd name="T58" fmla="*/ 703 w 208"/>
                <a:gd name="T59" fmla="*/ 994 h 282"/>
                <a:gd name="T60" fmla="*/ 676 w 208"/>
                <a:gd name="T61" fmla="*/ 904 h 282"/>
                <a:gd name="T62" fmla="*/ 635 w 208"/>
                <a:gd name="T63" fmla="*/ 858 h 282"/>
                <a:gd name="T64" fmla="*/ 652 w 208"/>
                <a:gd name="T65" fmla="*/ 808 h 282"/>
                <a:gd name="T66" fmla="*/ 608 w 208"/>
                <a:gd name="T67" fmla="*/ 779 h 282"/>
                <a:gd name="T68" fmla="*/ 591 w 208"/>
                <a:gd name="T69" fmla="*/ 711 h 282"/>
                <a:gd name="T70" fmla="*/ 602 w 208"/>
                <a:gd name="T71" fmla="*/ 672 h 282"/>
                <a:gd name="T72" fmla="*/ 534 w 208"/>
                <a:gd name="T73" fmla="*/ 636 h 282"/>
                <a:gd name="T74" fmla="*/ 514 w 208"/>
                <a:gd name="T75" fmla="*/ 593 h 282"/>
                <a:gd name="T76" fmla="*/ 534 w 208"/>
                <a:gd name="T77" fmla="*/ 597 h 282"/>
                <a:gd name="T78" fmla="*/ 514 w 208"/>
                <a:gd name="T79" fmla="*/ 561 h 282"/>
                <a:gd name="T80" fmla="*/ 463 w 208"/>
                <a:gd name="T81" fmla="*/ 554 h 282"/>
                <a:gd name="T82" fmla="*/ 399 w 208"/>
                <a:gd name="T83" fmla="*/ 508 h 282"/>
                <a:gd name="T84" fmla="*/ 368 w 208"/>
                <a:gd name="T85" fmla="*/ 497 h 282"/>
                <a:gd name="T86" fmla="*/ 341 w 208"/>
                <a:gd name="T87" fmla="*/ 397 h 282"/>
                <a:gd name="T88" fmla="*/ 324 w 208"/>
                <a:gd name="T89" fmla="*/ 375 h 282"/>
                <a:gd name="T90" fmla="*/ 301 w 208"/>
                <a:gd name="T91" fmla="*/ 340 h 282"/>
                <a:gd name="T92" fmla="*/ 324 w 208"/>
                <a:gd name="T93" fmla="*/ 315 h 282"/>
                <a:gd name="T94" fmla="*/ 321 w 208"/>
                <a:gd name="T95" fmla="*/ 282 h 282"/>
                <a:gd name="T96" fmla="*/ 338 w 208"/>
                <a:gd name="T97" fmla="*/ 261 h 282"/>
                <a:gd name="T98" fmla="*/ 348 w 208"/>
                <a:gd name="T99" fmla="*/ 247 h 282"/>
                <a:gd name="T100" fmla="*/ 311 w 208"/>
                <a:gd name="T101" fmla="*/ 239 h 282"/>
                <a:gd name="T102" fmla="*/ 348 w 208"/>
                <a:gd name="T103" fmla="*/ 193 h 282"/>
                <a:gd name="T104" fmla="*/ 385 w 208"/>
                <a:gd name="T105" fmla="*/ 186 h 282"/>
                <a:gd name="T106" fmla="*/ 358 w 208"/>
                <a:gd name="T107" fmla="*/ 154 h 282"/>
                <a:gd name="T108" fmla="*/ 352 w 208"/>
                <a:gd name="T109" fmla="*/ 122 h 282"/>
                <a:gd name="T110" fmla="*/ 335 w 208"/>
                <a:gd name="T111" fmla="*/ 89 h 282"/>
                <a:gd name="T112" fmla="*/ 328 w 208"/>
                <a:gd name="T113" fmla="*/ 64 h 282"/>
                <a:gd name="T114" fmla="*/ 318 w 208"/>
                <a:gd name="T115" fmla="*/ 36 h 282"/>
                <a:gd name="T116" fmla="*/ 311 w 208"/>
                <a:gd name="T117" fmla="*/ 0 h 2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8"/>
                <a:gd name="T178" fmla="*/ 0 h 282"/>
                <a:gd name="T179" fmla="*/ 208 w 208"/>
                <a:gd name="T180" fmla="*/ 282 h 2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8" h="282">
                  <a:moveTo>
                    <a:pt x="85" y="0"/>
                  </a:moveTo>
                  <a:cubicBezTo>
                    <a:pt x="84" y="2"/>
                    <a:pt x="83" y="4"/>
                    <a:pt x="83" y="5"/>
                  </a:cubicBezTo>
                  <a:cubicBezTo>
                    <a:pt x="83" y="6"/>
                    <a:pt x="83" y="7"/>
                    <a:pt x="82" y="8"/>
                  </a:cubicBezTo>
                  <a:cubicBezTo>
                    <a:pt x="82" y="9"/>
                    <a:pt x="81" y="10"/>
                    <a:pt x="81" y="12"/>
                  </a:cubicBezTo>
                  <a:cubicBezTo>
                    <a:pt x="81" y="13"/>
                    <a:pt x="81" y="15"/>
                    <a:pt x="80" y="16"/>
                  </a:cubicBezTo>
                  <a:cubicBezTo>
                    <a:pt x="80" y="17"/>
                    <a:pt x="78" y="18"/>
                    <a:pt x="78" y="19"/>
                  </a:cubicBezTo>
                  <a:cubicBezTo>
                    <a:pt x="77" y="20"/>
                    <a:pt x="75" y="20"/>
                    <a:pt x="74" y="20"/>
                  </a:cubicBezTo>
                  <a:cubicBezTo>
                    <a:pt x="72" y="19"/>
                    <a:pt x="70" y="19"/>
                    <a:pt x="69" y="20"/>
                  </a:cubicBezTo>
                  <a:cubicBezTo>
                    <a:pt x="68" y="21"/>
                    <a:pt x="66" y="22"/>
                    <a:pt x="64" y="23"/>
                  </a:cubicBezTo>
                  <a:cubicBezTo>
                    <a:pt x="63" y="24"/>
                    <a:pt x="60" y="25"/>
                    <a:pt x="59" y="26"/>
                  </a:cubicBezTo>
                  <a:cubicBezTo>
                    <a:pt x="58" y="26"/>
                    <a:pt x="56" y="26"/>
                    <a:pt x="55" y="25"/>
                  </a:cubicBezTo>
                  <a:cubicBezTo>
                    <a:pt x="54" y="24"/>
                    <a:pt x="52" y="21"/>
                    <a:pt x="52" y="20"/>
                  </a:cubicBezTo>
                  <a:cubicBezTo>
                    <a:pt x="51" y="19"/>
                    <a:pt x="51" y="17"/>
                    <a:pt x="51" y="16"/>
                  </a:cubicBezTo>
                  <a:cubicBezTo>
                    <a:pt x="51" y="15"/>
                    <a:pt x="49" y="14"/>
                    <a:pt x="48" y="14"/>
                  </a:cubicBezTo>
                  <a:cubicBezTo>
                    <a:pt x="46" y="13"/>
                    <a:pt x="44" y="13"/>
                    <a:pt x="44" y="14"/>
                  </a:cubicBezTo>
                  <a:cubicBezTo>
                    <a:pt x="43" y="14"/>
                    <a:pt x="42" y="15"/>
                    <a:pt x="41" y="15"/>
                  </a:cubicBezTo>
                  <a:cubicBezTo>
                    <a:pt x="40" y="16"/>
                    <a:pt x="38" y="17"/>
                    <a:pt x="35" y="17"/>
                  </a:cubicBezTo>
                  <a:cubicBezTo>
                    <a:pt x="33" y="17"/>
                    <a:pt x="31" y="18"/>
                    <a:pt x="31" y="19"/>
                  </a:cubicBezTo>
                  <a:cubicBezTo>
                    <a:pt x="31" y="20"/>
                    <a:pt x="30" y="21"/>
                    <a:pt x="29" y="22"/>
                  </a:cubicBezTo>
                  <a:cubicBezTo>
                    <a:pt x="27" y="23"/>
                    <a:pt x="25" y="24"/>
                    <a:pt x="23" y="24"/>
                  </a:cubicBezTo>
                  <a:cubicBezTo>
                    <a:pt x="22" y="24"/>
                    <a:pt x="20" y="26"/>
                    <a:pt x="20" y="27"/>
                  </a:cubicBezTo>
                  <a:cubicBezTo>
                    <a:pt x="20" y="28"/>
                    <a:pt x="19" y="29"/>
                    <a:pt x="18" y="30"/>
                  </a:cubicBezTo>
                  <a:cubicBezTo>
                    <a:pt x="17" y="31"/>
                    <a:pt x="17" y="32"/>
                    <a:pt x="17" y="33"/>
                  </a:cubicBezTo>
                  <a:cubicBezTo>
                    <a:pt x="17" y="34"/>
                    <a:pt x="15" y="34"/>
                    <a:pt x="14" y="35"/>
                  </a:cubicBezTo>
                  <a:cubicBezTo>
                    <a:pt x="13" y="35"/>
                    <a:pt x="11" y="36"/>
                    <a:pt x="10" y="37"/>
                  </a:cubicBezTo>
                  <a:cubicBezTo>
                    <a:pt x="8" y="38"/>
                    <a:pt x="8" y="39"/>
                    <a:pt x="9" y="40"/>
                  </a:cubicBezTo>
                  <a:cubicBezTo>
                    <a:pt x="9" y="41"/>
                    <a:pt x="8" y="42"/>
                    <a:pt x="6" y="42"/>
                  </a:cubicBezTo>
                  <a:cubicBezTo>
                    <a:pt x="4" y="42"/>
                    <a:pt x="3" y="43"/>
                    <a:pt x="2" y="45"/>
                  </a:cubicBezTo>
                  <a:cubicBezTo>
                    <a:pt x="2" y="46"/>
                    <a:pt x="1" y="47"/>
                    <a:pt x="1" y="48"/>
                  </a:cubicBezTo>
                  <a:cubicBezTo>
                    <a:pt x="0" y="49"/>
                    <a:pt x="1" y="51"/>
                    <a:pt x="1" y="52"/>
                  </a:cubicBezTo>
                  <a:cubicBezTo>
                    <a:pt x="2" y="53"/>
                    <a:pt x="3" y="54"/>
                    <a:pt x="3" y="54"/>
                  </a:cubicBezTo>
                  <a:cubicBezTo>
                    <a:pt x="3" y="54"/>
                    <a:pt x="3" y="54"/>
                    <a:pt x="4" y="55"/>
                  </a:cubicBezTo>
                  <a:cubicBezTo>
                    <a:pt x="5" y="55"/>
                    <a:pt x="6" y="55"/>
                    <a:pt x="7" y="55"/>
                  </a:cubicBezTo>
                  <a:cubicBezTo>
                    <a:pt x="8" y="54"/>
                    <a:pt x="9" y="55"/>
                    <a:pt x="9" y="57"/>
                  </a:cubicBezTo>
                  <a:cubicBezTo>
                    <a:pt x="10" y="58"/>
                    <a:pt x="10" y="60"/>
                    <a:pt x="10" y="60"/>
                  </a:cubicBezTo>
                  <a:cubicBezTo>
                    <a:pt x="10" y="61"/>
                    <a:pt x="11" y="62"/>
                    <a:pt x="12" y="62"/>
                  </a:cubicBezTo>
                  <a:cubicBezTo>
                    <a:pt x="13" y="63"/>
                    <a:pt x="14" y="64"/>
                    <a:pt x="15" y="64"/>
                  </a:cubicBezTo>
                  <a:cubicBezTo>
                    <a:pt x="16" y="65"/>
                    <a:pt x="19" y="66"/>
                    <a:pt x="20" y="66"/>
                  </a:cubicBezTo>
                  <a:cubicBezTo>
                    <a:pt x="22" y="66"/>
                    <a:pt x="23" y="67"/>
                    <a:pt x="24" y="68"/>
                  </a:cubicBezTo>
                  <a:cubicBezTo>
                    <a:pt x="24" y="69"/>
                    <a:pt x="25" y="71"/>
                    <a:pt x="26" y="71"/>
                  </a:cubicBezTo>
                  <a:cubicBezTo>
                    <a:pt x="27" y="71"/>
                    <a:pt x="27" y="73"/>
                    <a:pt x="27" y="74"/>
                  </a:cubicBezTo>
                  <a:cubicBezTo>
                    <a:pt x="27" y="75"/>
                    <a:pt x="28" y="77"/>
                    <a:pt x="29" y="77"/>
                  </a:cubicBezTo>
                  <a:cubicBezTo>
                    <a:pt x="29" y="78"/>
                    <a:pt x="27" y="89"/>
                    <a:pt x="29" y="89"/>
                  </a:cubicBezTo>
                  <a:cubicBezTo>
                    <a:pt x="30" y="89"/>
                    <a:pt x="31" y="88"/>
                    <a:pt x="32" y="88"/>
                  </a:cubicBezTo>
                  <a:cubicBezTo>
                    <a:pt x="33" y="88"/>
                    <a:pt x="35" y="88"/>
                    <a:pt x="36" y="89"/>
                  </a:cubicBezTo>
                  <a:cubicBezTo>
                    <a:pt x="37" y="89"/>
                    <a:pt x="38" y="91"/>
                    <a:pt x="39" y="92"/>
                  </a:cubicBezTo>
                  <a:cubicBezTo>
                    <a:pt x="40" y="93"/>
                    <a:pt x="40" y="94"/>
                    <a:pt x="40" y="96"/>
                  </a:cubicBezTo>
                  <a:cubicBezTo>
                    <a:pt x="40" y="97"/>
                    <a:pt x="41" y="98"/>
                    <a:pt x="42" y="98"/>
                  </a:cubicBezTo>
                  <a:cubicBezTo>
                    <a:pt x="43" y="97"/>
                    <a:pt x="44" y="97"/>
                    <a:pt x="44" y="97"/>
                  </a:cubicBezTo>
                  <a:cubicBezTo>
                    <a:pt x="44" y="97"/>
                    <a:pt x="45" y="98"/>
                    <a:pt x="45" y="98"/>
                  </a:cubicBezTo>
                  <a:cubicBezTo>
                    <a:pt x="45" y="99"/>
                    <a:pt x="46" y="100"/>
                    <a:pt x="47" y="100"/>
                  </a:cubicBezTo>
                  <a:cubicBezTo>
                    <a:pt x="49" y="101"/>
                    <a:pt x="50" y="101"/>
                    <a:pt x="50" y="101"/>
                  </a:cubicBezTo>
                  <a:cubicBezTo>
                    <a:pt x="50" y="100"/>
                    <a:pt x="51" y="100"/>
                    <a:pt x="51" y="99"/>
                  </a:cubicBezTo>
                  <a:cubicBezTo>
                    <a:pt x="51" y="98"/>
                    <a:pt x="51" y="98"/>
                    <a:pt x="52" y="98"/>
                  </a:cubicBezTo>
                  <a:cubicBezTo>
                    <a:pt x="53" y="98"/>
                    <a:pt x="53" y="97"/>
                    <a:pt x="53" y="96"/>
                  </a:cubicBezTo>
                  <a:cubicBezTo>
                    <a:pt x="53" y="95"/>
                    <a:pt x="52" y="94"/>
                    <a:pt x="51" y="95"/>
                  </a:cubicBezTo>
                  <a:cubicBezTo>
                    <a:pt x="50" y="96"/>
                    <a:pt x="48" y="95"/>
                    <a:pt x="47" y="94"/>
                  </a:cubicBezTo>
                  <a:cubicBezTo>
                    <a:pt x="46" y="92"/>
                    <a:pt x="44" y="91"/>
                    <a:pt x="44" y="91"/>
                  </a:cubicBezTo>
                  <a:cubicBezTo>
                    <a:pt x="43" y="91"/>
                    <a:pt x="42" y="90"/>
                    <a:pt x="42" y="89"/>
                  </a:cubicBezTo>
                  <a:cubicBezTo>
                    <a:pt x="41" y="88"/>
                    <a:pt x="40" y="87"/>
                    <a:pt x="39" y="87"/>
                  </a:cubicBezTo>
                  <a:cubicBezTo>
                    <a:pt x="38" y="87"/>
                    <a:pt x="38" y="85"/>
                    <a:pt x="38" y="83"/>
                  </a:cubicBezTo>
                  <a:cubicBezTo>
                    <a:pt x="38" y="81"/>
                    <a:pt x="39" y="83"/>
                    <a:pt x="39" y="82"/>
                  </a:cubicBezTo>
                  <a:cubicBezTo>
                    <a:pt x="40" y="80"/>
                    <a:pt x="41" y="78"/>
                    <a:pt x="43" y="78"/>
                  </a:cubicBezTo>
                  <a:cubicBezTo>
                    <a:pt x="44" y="77"/>
                    <a:pt x="46" y="76"/>
                    <a:pt x="46" y="76"/>
                  </a:cubicBezTo>
                  <a:cubicBezTo>
                    <a:pt x="47" y="75"/>
                    <a:pt x="48" y="74"/>
                    <a:pt x="49" y="73"/>
                  </a:cubicBezTo>
                  <a:cubicBezTo>
                    <a:pt x="50" y="73"/>
                    <a:pt x="50" y="73"/>
                    <a:pt x="49" y="74"/>
                  </a:cubicBezTo>
                  <a:cubicBezTo>
                    <a:pt x="49" y="75"/>
                    <a:pt x="49" y="76"/>
                    <a:pt x="49" y="76"/>
                  </a:cubicBezTo>
                  <a:cubicBezTo>
                    <a:pt x="49" y="76"/>
                    <a:pt x="49" y="78"/>
                    <a:pt x="48" y="79"/>
                  </a:cubicBezTo>
                  <a:cubicBezTo>
                    <a:pt x="46" y="80"/>
                    <a:pt x="46" y="83"/>
                    <a:pt x="46" y="84"/>
                  </a:cubicBezTo>
                  <a:cubicBezTo>
                    <a:pt x="46" y="85"/>
                    <a:pt x="47" y="83"/>
                    <a:pt x="49" y="84"/>
                  </a:cubicBezTo>
                  <a:cubicBezTo>
                    <a:pt x="51" y="85"/>
                    <a:pt x="54" y="86"/>
                    <a:pt x="55" y="87"/>
                  </a:cubicBezTo>
                  <a:cubicBezTo>
                    <a:pt x="56" y="88"/>
                    <a:pt x="58" y="90"/>
                    <a:pt x="59" y="91"/>
                  </a:cubicBezTo>
                  <a:cubicBezTo>
                    <a:pt x="60" y="92"/>
                    <a:pt x="61" y="93"/>
                    <a:pt x="61" y="92"/>
                  </a:cubicBezTo>
                  <a:cubicBezTo>
                    <a:pt x="62" y="92"/>
                    <a:pt x="63" y="92"/>
                    <a:pt x="63" y="93"/>
                  </a:cubicBezTo>
                  <a:cubicBezTo>
                    <a:pt x="64" y="94"/>
                    <a:pt x="65" y="96"/>
                    <a:pt x="65" y="97"/>
                  </a:cubicBezTo>
                  <a:cubicBezTo>
                    <a:pt x="66" y="98"/>
                    <a:pt x="67" y="99"/>
                    <a:pt x="68" y="99"/>
                  </a:cubicBezTo>
                  <a:cubicBezTo>
                    <a:pt x="69" y="99"/>
                    <a:pt x="75" y="96"/>
                    <a:pt x="75" y="97"/>
                  </a:cubicBezTo>
                  <a:cubicBezTo>
                    <a:pt x="76" y="98"/>
                    <a:pt x="75" y="99"/>
                    <a:pt x="75" y="100"/>
                  </a:cubicBezTo>
                  <a:cubicBezTo>
                    <a:pt x="74" y="100"/>
                    <a:pt x="74" y="101"/>
                    <a:pt x="74" y="102"/>
                  </a:cubicBezTo>
                  <a:cubicBezTo>
                    <a:pt x="73" y="103"/>
                    <a:pt x="73" y="104"/>
                    <a:pt x="74" y="105"/>
                  </a:cubicBezTo>
                  <a:cubicBezTo>
                    <a:pt x="74" y="105"/>
                    <a:pt x="74" y="107"/>
                    <a:pt x="74" y="107"/>
                  </a:cubicBezTo>
                  <a:cubicBezTo>
                    <a:pt x="74" y="108"/>
                    <a:pt x="78" y="99"/>
                    <a:pt x="78" y="101"/>
                  </a:cubicBezTo>
                  <a:cubicBezTo>
                    <a:pt x="78" y="103"/>
                    <a:pt x="78" y="105"/>
                    <a:pt x="79" y="105"/>
                  </a:cubicBezTo>
                  <a:cubicBezTo>
                    <a:pt x="80" y="105"/>
                    <a:pt x="76" y="111"/>
                    <a:pt x="77" y="113"/>
                  </a:cubicBezTo>
                  <a:cubicBezTo>
                    <a:pt x="77" y="114"/>
                    <a:pt x="81" y="128"/>
                    <a:pt x="82" y="130"/>
                  </a:cubicBezTo>
                  <a:cubicBezTo>
                    <a:pt x="82" y="132"/>
                    <a:pt x="83" y="135"/>
                    <a:pt x="83" y="135"/>
                  </a:cubicBezTo>
                  <a:cubicBezTo>
                    <a:pt x="84" y="136"/>
                    <a:pt x="84" y="138"/>
                    <a:pt x="84" y="139"/>
                  </a:cubicBezTo>
                  <a:cubicBezTo>
                    <a:pt x="84" y="140"/>
                    <a:pt x="84" y="142"/>
                    <a:pt x="85" y="143"/>
                  </a:cubicBezTo>
                  <a:cubicBezTo>
                    <a:pt x="85" y="144"/>
                    <a:pt x="86" y="146"/>
                    <a:pt x="86" y="148"/>
                  </a:cubicBezTo>
                  <a:cubicBezTo>
                    <a:pt x="86" y="150"/>
                    <a:pt x="91" y="158"/>
                    <a:pt x="93" y="158"/>
                  </a:cubicBezTo>
                  <a:cubicBezTo>
                    <a:pt x="94" y="159"/>
                    <a:pt x="96" y="162"/>
                    <a:pt x="97" y="165"/>
                  </a:cubicBezTo>
                  <a:cubicBezTo>
                    <a:pt x="97" y="168"/>
                    <a:pt x="98" y="172"/>
                    <a:pt x="99" y="175"/>
                  </a:cubicBezTo>
                  <a:cubicBezTo>
                    <a:pt x="99" y="178"/>
                    <a:pt x="100" y="181"/>
                    <a:pt x="101" y="181"/>
                  </a:cubicBezTo>
                  <a:cubicBezTo>
                    <a:pt x="101" y="182"/>
                    <a:pt x="101" y="183"/>
                    <a:pt x="100" y="184"/>
                  </a:cubicBezTo>
                  <a:cubicBezTo>
                    <a:pt x="100" y="185"/>
                    <a:pt x="99" y="186"/>
                    <a:pt x="98" y="186"/>
                  </a:cubicBezTo>
                  <a:cubicBezTo>
                    <a:pt x="98" y="187"/>
                    <a:pt x="98" y="188"/>
                    <a:pt x="98" y="189"/>
                  </a:cubicBezTo>
                  <a:cubicBezTo>
                    <a:pt x="99" y="191"/>
                    <a:pt x="99" y="192"/>
                    <a:pt x="99" y="193"/>
                  </a:cubicBezTo>
                  <a:cubicBezTo>
                    <a:pt x="98" y="193"/>
                    <a:pt x="98" y="194"/>
                    <a:pt x="97" y="195"/>
                  </a:cubicBezTo>
                  <a:cubicBezTo>
                    <a:pt x="96" y="196"/>
                    <a:pt x="97" y="197"/>
                    <a:pt x="99" y="198"/>
                  </a:cubicBezTo>
                  <a:cubicBezTo>
                    <a:pt x="101" y="199"/>
                    <a:pt x="103" y="201"/>
                    <a:pt x="104" y="202"/>
                  </a:cubicBezTo>
                  <a:cubicBezTo>
                    <a:pt x="105" y="203"/>
                    <a:pt x="101" y="210"/>
                    <a:pt x="101" y="211"/>
                  </a:cubicBezTo>
                  <a:cubicBezTo>
                    <a:pt x="101" y="212"/>
                    <a:pt x="102" y="213"/>
                    <a:pt x="102" y="214"/>
                  </a:cubicBezTo>
                  <a:cubicBezTo>
                    <a:pt x="103" y="215"/>
                    <a:pt x="103" y="217"/>
                    <a:pt x="104" y="219"/>
                  </a:cubicBezTo>
                  <a:cubicBezTo>
                    <a:pt x="104" y="220"/>
                    <a:pt x="105" y="222"/>
                    <a:pt x="106" y="224"/>
                  </a:cubicBezTo>
                  <a:cubicBezTo>
                    <a:pt x="107" y="225"/>
                    <a:pt x="108" y="228"/>
                    <a:pt x="110" y="229"/>
                  </a:cubicBezTo>
                  <a:cubicBezTo>
                    <a:pt x="111" y="231"/>
                    <a:pt x="114" y="233"/>
                    <a:pt x="116" y="235"/>
                  </a:cubicBezTo>
                  <a:cubicBezTo>
                    <a:pt x="116" y="235"/>
                    <a:pt x="117" y="236"/>
                    <a:pt x="118" y="237"/>
                  </a:cubicBezTo>
                  <a:cubicBezTo>
                    <a:pt x="120" y="238"/>
                    <a:pt x="122" y="240"/>
                    <a:pt x="123" y="241"/>
                  </a:cubicBezTo>
                  <a:cubicBezTo>
                    <a:pt x="125" y="243"/>
                    <a:pt x="128" y="245"/>
                    <a:pt x="131" y="247"/>
                  </a:cubicBezTo>
                  <a:cubicBezTo>
                    <a:pt x="134" y="248"/>
                    <a:pt x="138" y="250"/>
                    <a:pt x="140" y="252"/>
                  </a:cubicBezTo>
                  <a:cubicBezTo>
                    <a:pt x="143" y="253"/>
                    <a:pt x="147" y="255"/>
                    <a:pt x="149" y="256"/>
                  </a:cubicBezTo>
                  <a:cubicBezTo>
                    <a:pt x="152" y="257"/>
                    <a:pt x="154" y="263"/>
                    <a:pt x="157" y="265"/>
                  </a:cubicBezTo>
                  <a:cubicBezTo>
                    <a:pt x="160" y="267"/>
                    <a:pt x="164" y="269"/>
                    <a:pt x="167" y="270"/>
                  </a:cubicBezTo>
                  <a:cubicBezTo>
                    <a:pt x="169" y="271"/>
                    <a:pt x="172" y="272"/>
                    <a:pt x="173" y="273"/>
                  </a:cubicBezTo>
                  <a:cubicBezTo>
                    <a:pt x="175" y="273"/>
                    <a:pt x="179" y="274"/>
                    <a:pt x="181" y="275"/>
                  </a:cubicBezTo>
                  <a:cubicBezTo>
                    <a:pt x="184" y="276"/>
                    <a:pt x="190" y="275"/>
                    <a:pt x="192" y="276"/>
                  </a:cubicBezTo>
                  <a:cubicBezTo>
                    <a:pt x="194" y="278"/>
                    <a:pt x="197" y="279"/>
                    <a:pt x="198" y="280"/>
                  </a:cubicBezTo>
                  <a:cubicBezTo>
                    <a:pt x="199" y="280"/>
                    <a:pt x="201" y="281"/>
                    <a:pt x="202" y="281"/>
                  </a:cubicBezTo>
                  <a:cubicBezTo>
                    <a:pt x="202" y="281"/>
                    <a:pt x="204" y="281"/>
                    <a:pt x="206" y="282"/>
                  </a:cubicBezTo>
                  <a:cubicBezTo>
                    <a:pt x="207" y="282"/>
                    <a:pt x="208" y="281"/>
                    <a:pt x="208" y="278"/>
                  </a:cubicBezTo>
                  <a:cubicBezTo>
                    <a:pt x="207" y="275"/>
                    <a:pt x="207" y="272"/>
                    <a:pt x="206" y="271"/>
                  </a:cubicBezTo>
                  <a:cubicBezTo>
                    <a:pt x="206" y="270"/>
                    <a:pt x="205" y="268"/>
                    <a:pt x="205" y="266"/>
                  </a:cubicBezTo>
                  <a:cubicBezTo>
                    <a:pt x="205" y="265"/>
                    <a:pt x="204" y="262"/>
                    <a:pt x="203" y="260"/>
                  </a:cubicBezTo>
                  <a:cubicBezTo>
                    <a:pt x="202" y="258"/>
                    <a:pt x="201" y="255"/>
                    <a:pt x="200" y="253"/>
                  </a:cubicBezTo>
                  <a:cubicBezTo>
                    <a:pt x="199" y="251"/>
                    <a:pt x="198" y="249"/>
                    <a:pt x="197" y="249"/>
                  </a:cubicBezTo>
                  <a:cubicBezTo>
                    <a:pt x="196" y="249"/>
                    <a:pt x="195" y="248"/>
                    <a:pt x="194" y="248"/>
                  </a:cubicBezTo>
                  <a:cubicBezTo>
                    <a:pt x="193" y="247"/>
                    <a:pt x="191" y="245"/>
                    <a:pt x="191" y="244"/>
                  </a:cubicBezTo>
                  <a:cubicBezTo>
                    <a:pt x="190" y="243"/>
                    <a:pt x="188" y="241"/>
                    <a:pt x="188" y="240"/>
                  </a:cubicBezTo>
                  <a:cubicBezTo>
                    <a:pt x="187" y="239"/>
                    <a:pt x="187" y="237"/>
                    <a:pt x="187" y="236"/>
                  </a:cubicBezTo>
                  <a:cubicBezTo>
                    <a:pt x="187" y="235"/>
                    <a:pt x="188" y="232"/>
                    <a:pt x="188" y="230"/>
                  </a:cubicBezTo>
                  <a:cubicBezTo>
                    <a:pt x="189" y="229"/>
                    <a:pt x="190" y="227"/>
                    <a:pt x="191" y="227"/>
                  </a:cubicBezTo>
                  <a:cubicBezTo>
                    <a:pt x="192" y="227"/>
                    <a:pt x="193" y="227"/>
                    <a:pt x="193" y="226"/>
                  </a:cubicBezTo>
                  <a:cubicBezTo>
                    <a:pt x="194" y="226"/>
                    <a:pt x="193" y="225"/>
                    <a:pt x="192" y="225"/>
                  </a:cubicBezTo>
                  <a:cubicBezTo>
                    <a:pt x="192" y="224"/>
                    <a:pt x="190" y="224"/>
                    <a:pt x="188" y="223"/>
                  </a:cubicBezTo>
                  <a:cubicBezTo>
                    <a:pt x="186" y="223"/>
                    <a:pt x="185" y="222"/>
                    <a:pt x="184" y="222"/>
                  </a:cubicBezTo>
                  <a:cubicBezTo>
                    <a:pt x="183" y="221"/>
                    <a:pt x="181" y="219"/>
                    <a:pt x="180" y="218"/>
                  </a:cubicBezTo>
                  <a:cubicBezTo>
                    <a:pt x="178" y="216"/>
                    <a:pt x="176" y="214"/>
                    <a:pt x="176" y="213"/>
                  </a:cubicBezTo>
                  <a:cubicBezTo>
                    <a:pt x="176" y="212"/>
                    <a:pt x="175" y="209"/>
                    <a:pt x="175" y="208"/>
                  </a:cubicBezTo>
                  <a:cubicBezTo>
                    <a:pt x="174" y="206"/>
                    <a:pt x="174" y="203"/>
                    <a:pt x="174" y="202"/>
                  </a:cubicBezTo>
                  <a:cubicBezTo>
                    <a:pt x="174" y="201"/>
                    <a:pt x="174" y="199"/>
                    <a:pt x="175" y="199"/>
                  </a:cubicBezTo>
                  <a:cubicBezTo>
                    <a:pt x="176" y="199"/>
                    <a:pt x="176" y="198"/>
                    <a:pt x="177" y="198"/>
                  </a:cubicBezTo>
                  <a:cubicBezTo>
                    <a:pt x="177" y="198"/>
                    <a:pt x="178" y="197"/>
                    <a:pt x="179" y="196"/>
                  </a:cubicBezTo>
                  <a:cubicBezTo>
                    <a:pt x="180" y="194"/>
                    <a:pt x="180" y="193"/>
                    <a:pt x="180" y="192"/>
                  </a:cubicBezTo>
                  <a:cubicBezTo>
                    <a:pt x="180" y="191"/>
                    <a:pt x="179" y="190"/>
                    <a:pt x="178" y="188"/>
                  </a:cubicBezTo>
                  <a:cubicBezTo>
                    <a:pt x="178" y="187"/>
                    <a:pt x="176" y="186"/>
                    <a:pt x="174" y="186"/>
                  </a:cubicBezTo>
                  <a:cubicBezTo>
                    <a:pt x="172" y="186"/>
                    <a:pt x="170" y="185"/>
                    <a:pt x="168" y="185"/>
                  </a:cubicBezTo>
                  <a:cubicBezTo>
                    <a:pt x="167" y="185"/>
                    <a:pt x="164" y="184"/>
                    <a:pt x="163" y="183"/>
                  </a:cubicBezTo>
                  <a:cubicBezTo>
                    <a:pt x="161" y="182"/>
                    <a:pt x="159" y="180"/>
                    <a:pt x="158" y="178"/>
                  </a:cubicBezTo>
                  <a:cubicBezTo>
                    <a:pt x="157" y="177"/>
                    <a:pt x="155" y="175"/>
                    <a:pt x="155" y="175"/>
                  </a:cubicBezTo>
                  <a:cubicBezTo>
                    <a:pt x="155" y="174"/>
                    <a:pt x="155" y="173"/>
                    <a:pt x="155" y="171"/>
                  </a:cubicBezTo>
                  <a:cubicBezTo>
                    <a:pt x="155" y="170"/>
                    <a:pt x="154" y="168"/>
                    <a:pt x="154" y="168"/>
                  </a:cubicBezTo>
                  <a:cubicBezTo>
                    <a:pt x="153" y="168"/>
                    <a:pt x="152" y="167"/>
                    <a:pt x="152" y="166"/>
                  </a:cubicBezTo>
                  <a:cubicBezTo>
                    <a:pt x="151" y="165"/>
                    <a:pt x="151" y="163"/>
                    <a:pt x="151" y="163"/>
                  </a:cubicBezTo>
                  <a:cubicBezTo>
                    <a:pt x="152" y="163"/>
                    <a:pt x="153" y="163"/>
                    <a:pt x="153" y="164"/>
                  </a:cubicBezTo>
                  <a:cubicBezTo>
                    <a:pt x="154" y="164"/>
                    <a:pt x="155" y="166"/>
                    <a:pt x="155" y="166"/>
                  </a:cubicBezTo>
                  <a:cubicBezTo>
                    <a:pt x="156" y="167"/>
                    <a:pt x="157" y="167"/>
                    <a:pt x="158" y="167"/>
                  </a:cubicBezTo>
                  <a:cubicBezTo>
                    <a:pt x="159" y="167"/>
                    <a:pt x="160" y="166"/>
                    <a:pt x="160" y="166"/>
                  </a:cubicBezTo>
                  <a:cubicBezTo>
                    <a:pt x="160" y="165"/>
                    <a:pt x="161" y="164"/>
                    <a:pt x="160" y="163"/>
                  </a:cubicBezTo>
                  <a:cubicBezTo>
                    <a:pt x="160" y="161"/>
                    <a:pt x="158" y="160"/>
                    <a:pt x="156" y="159"/>
                  </a:cubicBezTo>
                  <a:cubicBezTo>
                    <a:pt x="154" y="158"/>
                    <a:pt x="152" y="157"/>
                    <a:pt x="152" y="157"/>
                  </a:cubicBezTo>
                  <a:cubicBezTo>
                    <a:pt x="151" y="157"/>
                    <a:pt x="150" y="158"/>
                    <a:pt x="149" y="158"/>
                  </a:cubicBezTo>
                  <a:cubicBezTo>
                    <a:pt x="148" y="159"/>
                    <a:pt x="146" y="159"/>
                    <a:pt x="145" y="158"/>
                  </a:cubicBezTo>
                  <a:cubicBezTo>
                    <a:pt x="144" y="158"/>
                    <a:pt x="142" y="158"/>
                    <a:pt x="141" y="157"/>
                  </a:cubicBezTo>
                  <a:cubicBezTo>
                    <a:pt x="139" y="157"/>
                    <a:pt x="138" y="156"/>
                    <a:pt x="137" y="155"/>
                  </a:cubicBezTo>
                  <a:cubicBezTo>
                    <a:pt x="136" y="155"/>
                    <a:pt x="128" y="153"/>
                    <a:pt x="128" y="151"/>
                  </a:cubicBezTo>
                  <a:cubicBezTo>
                    <a:pt x="128" y="150"/>
                    <a:pt x="128" y="142"/>
                    <a:pt x="126" y="140"/>
                  </a:cubicBezTo>
                  <a:cubicBezTo>
                    <a:pt x="125" y="139"/>
                    <a:pt x="123" y="139"/>
                    <a:pt x="122" y="139"/>
                  </a:cubicBezTo>
                  <a:cubicBezTo>
                    <a:pt x="120" y="140"/>
                    <a:pt x="119" y="141"/>
                    <a:pt x="118" y="142"/>
                  </a:cubicBezTo>
                  <a:cubicBezTo>
                    <a:pt x="118" y="142"/>
                    <a:pt x="118" y="144"/>
                    <a:pt x="119" y="145"/>
                  </a:cubicBezTo>
                  <a:cubicBezTo>
                    <a:pt x="120" y="146"/>
                    <a:pt x="119" y="147"/>
                    <a:pt x="118" y="147"/>
                  </a:cubicBezTo>
                  <a:cubicBezTo>
                    <a:pt x="116" y="148"/>
                    <a:pt x="114" y="147"/>
                    <a:pt x="112" y="147"/>
                  </a:cubicBezTo>
                  <a:cubicBezTo>
                    <a:pt x="110" y="146"/>
                    <a:pt x="110" y="141"/>
                    <a:pt x="109" y="139"/>
                  </a:cubicBezTo>
                  <a:cubicBezTo>
                    <a:pt x="107" y="137"/>
                    <a:pt x="106" y="135"/>
                    <a:pt x="105" y="134"/>
                  </a:cubicBezTo>
                  <a:cubicBezTo>
                    <a:pt x="105" y="133"/>
                    <a:pt x="104" y="131"/>
                    <a:pt x="104" y="129"/>
                  </a:cubicBezTo>
                  <a:cubicBezTo>
                    <a:pt x="103" y="127"/>
                    <a:pt x="104" y="113"/>
                    <a:pt x="103" y="112"/>
                  </a:cubicBezTo>
                  <a:cubicBezTo>
                    <a:pt x="102" y="112"/>
                    <a:pt x="101" y="111"/>
                    <a:pt x="101" y="111"/>
                  </a:cubicBezTo>
                  <a:cubicBezTo>
                    <a:pt x="101" y="110"/>
                    <a:pt x="101" y="110"/>
                    <a:pt x="101" y="109"/>
                  </a:cubicBezTo>
                  <a:cubicBezTo>
                    <a:pt x="100" y="109"/>
                    <a:pt x="99" y="108"/>
                    <a:pt x="99" y="107"/>
                  </a:cubicBezTo>
                  <a:cubicBezTo>
                    <a:pt x="99" y="107"/>
                    <a:pt x="99" y="106"/>
                    <a:pt x="98" y="106"/>
                  </a:cubicBezTo>
                  <a:cubicBezTo>
                    <a:pt x="97" y="106"/>
                    <a:pt x="97" y="105"/>
                    <a:pt x="96" y="105"/>
                  </a:cubicBezTo>
                  <a:cubicBezTo>
                    <a:pt x="96" y="104"/>
                    <a:pt x="94" y="103"/>
                    <a:pt x="93" y="102"/>
                  </a:cubicBezTo>
                  <a:cubicBezTo>
                    <a:pt x="92" y="101"/>
                    <a:pt x="91" y="100"/>
                    <a:pt x="91" y="99"/>
                  </a:cubicBezTo>
                  <a:cubicBezTo>
                    <a:pt x="91" y="98"/>
                    <a:pt x="90" y="97"/>
                    <a:pt x="90" y="97"/>
                  </a:cubicBezTo>
                  <a:cubicBezTo>
                    <a:pt x="89" y="97"/>
                    <a:pt x="89" y="96"/>
                    <a:pt x="89" y="95"/>
                  </a:cubicBezTo>
                  <a:cubicBezTo>
                    <a:pt x="90" y="95"/>
                    <a:pt x="91" y="94"/>
                    <a:pt x="91" y="94"/>
                  </a:cubicBezTo>
                  <a:cubicBezTo>
                    <a:pt x="92" y="94"/>
                    <a:pt x="92" y="93"/>
                    <a:pt x="92" y="92"/>
                  </a:cubicBezTo>
                  <a:cubicBezTo>
                    <a:pt x="92" y="90"/>
                    <a:pt x="92" y="89"/>
                    <a:pt x="93" y="88"/>
                  </a:cubicBezTo>
                  <a:cubicBezTo>
                    <a:pt x="93" y="88"/>
                    <a:pt x="95" y="88"/>
                    <a:pt x="96" y="88"/>
                  </a:cubicBezTo>
                  <a:cubicBezTo>
                    <a:pt x="97" y="88"/>
                    <a:pt x="98" y="88"/>
                    <a:pt x="99" y="88"/>
                  </a:cubicBezTo>
                  <a:cubicBezTo>
                    <a:pt x="99" y="87"/>
                    <a:pt x="99" y="86"/>
                    <a:pt x="98" y="85"/>
                  </a:cubicBezTo>
                  <a:cubicBezTo>
                    <a:pt x="98" y="85"/>
                    <a:pt x="97" y="84"/>
                    <a:pt x="96" y="83"/>
                  </a:cubicBezTo>
                  <a:cubicBezTo>
                    <a:pt x="95" y="83"/>
                    <a:pt x="95" y="81"/>
                    <a:pt x="95" y="79"/>
                  </a:cubicBezTo>
                  <a:cubicBezTo>
                    <a:pt x="95" y="76"/>
                    <a:pt x="94" y="74"/>
                    <a:pt x="94" y="73"/>
                  </a:cubicBezTo>
                  <a:cubicBezTo>
                    <a:pt x="93" y="72"/>
                    <a:pt x="93" y="71"/>
                    <a:pt x="94" y="71"/>
                  </a:cubicBezTo>
                  <a:cubicBezTo>
                    <a:pt x="94" y="70"/>
                    <a:pt x="95" y="70"/>
                    <a:pt x="96" y="71"/>
                  </a:cubicBezTo>
                  <a:cubicBezTo>
                    <a:pt x="98" y="71"/>
                    <a:pt x="99" y="73"/>
                    <a:pt x="100" y="73"/>
                  </a:cubicBezTo>
                  <a:cubicBezTo>
                    <a:pt x="100" y="74"/>
                    <a:pt x="102" y="75"/>
                    <a:pt x="103" y="76"/>
                  </a:cubicBezTo>
                  <a:cubicBezTo>
                    <a:pt x="103" y="76"/>
                    <a:pt x="105" y="76"/>
                    <a:pt x="105" y="75"/>
                  </a:cubicBezTo>
                  <a:cubicBezTo>
                    <a:pt x="105" y="74"/>
                    <a:pt x="105" y="73"/>
                    <a:pt x="105" y="73"/>
                  </a:cubicBezTo>
                  <a:cubicBezTo>
                    <a:pt x="104" y="72"/>
                    <a:pt x="103" y="70"/>
                    <a:pt x="103" y="69"/>
                  </a:cubicBezTo>
                  <a:cubicBezTo>
                    <a:pt x="102" y="68"/>
                    <a:pt x="101" y="66"/>
                    <a:pt x="101" y="65"/>
                  </a:cubicBezTo>
                  <a:cubicBezTo>
                    <a:pt x="101" y="64"/>
                    <a:pt x="92" y="76"/>
                    <a:pt x="92" y="74"/>
                  </a:cubicBezTo>
                  <a:cubicBezTo>
                    <a:pt x="92" y="72"/>
                    <a:pt x="92" y="71"/>
                    <a:pt x="92" y="70"/>
                  </a:cubicBezTo>
                  <a:cubicBezTo>
                    <a:pt x="91" y="70"/>
                    <a:pt x="91" y="68"/>
                    <a:pt x="92" y="67"/>
                  </a:cubicBezTo>
                  <a:cubicBezTo>
                    <a:pt x="92" y="65"/>
                    <a:pt x="93" y="64"/>
                    <a:pt x="94" y="63"/>
                  </a:cubicBezTo>
                  <a:cubicBezTo>
                    <a:pt x="95" y="62"/>
                    <a:pt x="96" y="61"/>
                    <a:pt x="96" y="60"/>
                  </a:cubicBezTo>
                  <a:cubicBezTo>
                    <a:pt x="96" y="59"/>
                    <a:pt x="97" y="57"/>
                    <a:pt x="99" y="56"/>
                  </a:cubicBezTo>
                  <a:cubicBezTo>
                    <a:pt x="100" y="56"/>
                    <a:pt x="102" y="55"/>
                    <a:pt x="103" y="54"/>
                  </a:cubicBezTo>
                  <a:cubicBezTo>
                    <a:pt x="105" y="54"/>
                    <a:pt x="106" y="54"/>
                    <a:pt x="107" y="54"/>
                  </a:cubicBezTo>
                  <a:cubicBezTo>
                    <a:pt x="109" y="54"/>
                    <a:pt x="110" y="54"/>
                    <a:pt x="111" y="54"/>
                  </a:cubicBezTo>
                  <a:cubicBezTo>
                    <a:pt x="111" y="54"/>
                    <a:pt x="112" y="54"/>
                    <a:pt x="113" y="54"/>
                  </a:cubicBezTo>
                  <a:cubicBezTo>
                    <a:pt x="114" y="53"/>
                    <a:pt x="114" y="53"/>
                    <a:pt x="114" y="52"/>
                  </a:cubicBezTo>
                  <a:cubicBezTo>
                    <a:pt x="113" y="51"/>
                    <a:pt x="112" y="50"/>
                    <a:pt x="111" y="49"/>
                  </a:cubicBezTo>
                  <a:cubicBezTo>
                    <a:pt x="109" y="48"/>
                    <a:pt x="108" y="47"/>
                    <a:pt x="107" y="47"/>
                  </a:cubicBezTo>
                  <a:cubicBezTo>
                    <a:pt x="106" y="46"/>
                    <a:pt x="106" y="46"/>
                    <a:pt x="106" y="45"/>
                  </a:cubicBezTo>
                  <a:cubicBezTo>
                    <a:pt x="106" y="45"/>
                    <a:pt x="106" y="44"/>
                    <a:pt x="106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5" y="40"/>
                    <a:pt x="105" y="39"/>
                    <a:pt x="105" y="38"/>
                  </a:cubicBezTo>
                  <a:cubicBezTo>
                    <a:pt x="104" y="38"/>
                    <a:pt x="104" y="37"/>
                    <a:pt x="104" y="36"/>
                  </a:cubicBezTo>
                  <a:cubicBezTo>
                    <a:pt x="104" y="35"/>
                    <a:pt x="104" y="34"/>
                    <a:pt x="104" y="34"/>
                  </a:cubicBezTo>
                  <a:cubicBezTo>
                    <a:pt x="103" y="33"/>
                    <a:pt x="103" y="32"/>
                    <a:pt x="103" y="31"/>
                  </a:cubicBezTo>
                  <a:cubicBezTo>
                    <a:pt x="103" y="30"/>
                    <a:pt x="102" y="29"/>
                    <a:pt x="101" y="28"/>
                  </a:cubicBezTo>
                  <a:cubicBezTo>
                    <a:pt x="101" y="28"/>
                    <a:pt x="100" y="27"/>
                    <a:pt x="100" y="26"/>
                  </a:cubicBezTo>
                  <a:cubicBezTo>
                    <a:pt x="100" y="26"/>
                    <a:pt x="100" y="25"/>
                    <a:pt x="99" y="25"/>
                  </a:cubicBezTo>
                  <a:cubicBezTo>
                    <a:pt x="98" y="24"/>
                    <a:pt x="98" y="23"/>
                    <a:pt x="98" y="23"/>
                  </a:cubicBezTo>
                  <a:cubicBezTo>
                    <a:pt x="99" y="22"/>
                    <a:pt x="98" y="21"/>
                    <a:pt x="98" y="21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19"/>
                    <a:pt x="97" y="19"/>
                    <a:pt x="97" y="18"/>
                  </a:cubicBezTo>
                  <a:cubicBezTo>
                    <a:pt x="96" y="18"/>
                    <a:pt x="96" y="17"/>
                    <a:pt x="96" y="16"/>
                  </a:cubicBezTo>
                  <a:cubicBezTo>
                    <a:pt x="97" y="16"/>
                    <a:pt x="97" y="15"/>
                    <a:pt x="97" y="14"/>
                  </a:cubicBezTo>
                  <a:cubicBezTo>
                    <a:pt x="96" y="14"/>
                    <a:pt x="96" y="13"/>
                    <a:pt x="96" y="12"/>
                  </a:cubicBezTo>
                  <a:cubicBezTo>
                    <a:pt x="96" y="12"/>
                    <a:pt x="95" y="11"/>
                    <a:pt x="94" y="10"/>
                  </a:cubicBezTo>
                  <a:cubicBezTo>
                    <a:pt x="93" y="9"/>
                    <a:pt x="93" y="8"/>
                    <a:pt x="94" y="8"/>
                  </a:cubicBezTo>
                  <a:cubicBezTo>
                    <a:pt x="95" y="7"/>
                    <a:pt x="95" y="6"/>
                    <a:pt x="95" y="5"/>
                  </a:cubicBezTo>
                  <a:cubicBezTo>
                    <a:pt x="94" y="4"/>
                    <a:pt x="94" y="2"/>
                    <a:pt x="94" y="1"/>
                  </a:cubicBezTo>
                  <a:cubicBezTo>
                    <a:pt x="94" y="1"/>
                    <a:pt x="93" y="0"/>
                    <a:pt x="92" y="0"/>
                  </a:cubicBezTo>
                  <a:cubicBezTo>
                    <a:pt x="91" y="0"/>
                    <a:pt x="89" y="1"/>
                    <a:pt x="89" y="1"/>
                  </a:cubicBezTo>
                  <a:cubicBezTo>
                    <a:pt x="89" y="2"/>
                    <a:pt x="87" y="2"/>
                    <a:pt x="85" y="1"/>
                  </a:cubicBezTo>
                </a:path>
              </a:pathLst>
            </a:custGeom>
            <a:solidFill>
              <a:srgbClr val="762B84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1" name="Freeform 240"/>
            <p:cNvSpPr>
              <a:spLocks/>
            </p:cNvSpPr>
            <p:nvPr/>
          </p:nvSpPr>
          <p:spPr bwMode="gray">
            <a:xfrm>
              <a:off x="6132648" y="2991352"/>
              <a:ext cx="941487" cy="713443"/>
            </a:xfrm>
            <a:custGeom>
              <a:avLst/>
              <a:gdLst>
                <a:gd name="T0" fmla="*/ 665 w 204"/>
                <a:gd name="T1" fmla="*/ 361 h 144"/>
                <a:gd name="T2" fmla="*/ 615 w 204"/>
                <a:gd name="T3" fmla="*/ 339 h 144"/>
                <a:gd name="T4" fmla="*/ 601 w 204"/>
                <a:gd name="T5" fmla="*/ 300 h 144"/>
                <a:gd name="T6" fmla="*/ 605 w 204"/>
                <a:gd name="T7" fmla="*/ 246 h 144"/>
                <a:gd name="T8" fmla="*/ 632 w 204"/>
                <a:gd name="T9" fmla="*/ 193 h 144"/>
                <a:gd name="T10" fmla="*/ 625 w 204"/>
                <a:gd name="T11" fmla="*/ 161 h 144"/>
                <a:gd name="T12" fmla="*/ 665 w 204"/>
                <a:gd name="T13" fmla="*/ 139 h 144"/>
                <a:gd name="T14" fmla="*/ 659 w 204"/>
                <a:gd name="T15" fmla="*/ 96 h 144"/>
                <a:gd name="T16" fmla="*/ 621 w 204"/>
                <a:gd name="T17" fmla="*/ 82 h 144"/>
                <a:gd name="T18" fmla="*/ 591 w 204"/>
                <a:gd name="T19" fmla="*/ 118 h 144"/>
                <a:gd name="T20" fmla="*/ 561 w 204"/>
                <a:gd name="T21" fmla="*/ 153 h 144"/>
                <a:gd name="T22" fmla="*/ 527 w 204"/>
                <a:gd name="T23" fmla="*/ 153 h 144"/>
                <a:gd name="T24" fmla="*/ 493 w 204"/>
                <a:gd name="T25" fmla="*/ 143 h 144"/>
                <a:gd name="T26" fmla="*/ 469 w 204"/>
                <a:gd name="T27" fmla="*/ 129 h 144"/>
                <a:gd name="T28" fmla="*/ 476 w 204"/>
                <a:gd name="T29" fmla="*/ 82 h 144"/>
                <a:gd name="T30" fmla="*/ 486 w 204"/>
                <a:gd name="T31" fmla="*/ 54 h 144"/>
                <a:gd name="T32" fmla="*/ 493 w 204"/>
                <a:gd name="T33" fmla="*/ 25 h 144"/>
                <a:gd name="T34" fmla="*/ 480 w 204"/>
                <a:gd name="T35" fmla="*/ 4 h 144"/>
                <a:gd name="T36" fmla="*/ 456 w 204"/>
                <a:gd name="T37" fmla="*/ 14 h 144"/>
                <a:gd name="T38" fmla="*/ 426 w 204"/>
                <a:gd name="T39" fmla="*/ 32 h 144"/>
                <a:gd name="T40" fmla="*/ 382 w 204"/>
                <a:gd name="T41" fmla="*/ 57 h 144"/>
                <a:gd name="T42" fmla="*/ 361 w 204"/>
                <a:gd name="T43" fmla="*/ 93 h 144"/>
                <a:gd name="T44" fmla="*/ 328 w 204"/>
                <a:gd name="T45" fmla="*/ 96 h 144"/>
                <a:gd name="T46" fmla="*/ 304 w 204"/>
                <a:gd name="T47" fmla="*/ 111 h 144"/>
                <a:gd name="T48" fmla="*/ 277 w 204"/>
                <a:gd name="T49" fmla="*/ 132 h 144"/>
                <a:gd name="T50" fmla="*/ 247 w 204"/>
                <a:gd name="T51" fmla="*/ 136 h 144"/>
                <a:gd name="T52" fmla="*/ 216 w 204"/>
                <a:gd name="T53" fmla="*/ 146 h 144"/>
                <a:gd name="T54" fmla="*/ 165 w 204"/>
                <a:gd name="T55" fmla="*/ 136 h 144"/>
                <a:gd name="T56" fmla="*/ 115 w 204"/>
                <a:gd name="T57" fmla="*/ 146 h 144"/>
                <a:gd name="T58" fmla="*/ 64 w 204"/>
                <a:gd name="T59" fmla="*/ 143 h 144"/>
                <a:gd name="T60" fmla="*/ 24 w 204"/>
                <a:gd name="T61" fmla="*/ 150 h 144"/>
                <a:gd name="T62" fmla="*/ 0 w 204"/>
                <a:gd name="T63" fmla="*/ 175 h 144"/>
                <a:gd name="T64" fmla="*/ 20 w 204"/>
                <a:gd name="T65" fmla="*/ 196 h 144"/>
                <a:gd name="T66" fmla="*/ 37 w 204"/>
                <a:gd name="T67" fmla="*/ 221 h 144"/>
                <a:gd name="T68" fmla="*/ 74 w 204"/>
                <a:gd name="T69" fmla="*/ 207 h 144"/>
                <a:gd name="T70" fmla="*/ 105 w 204"/>
                <a:gd name="T71" fmla="*/ 225 h 144"/>
                <a:gd name="T72" fmla="*/ 132 w 204"/>
                <a:gd name="T73" fmla="*/ 250 h 144"/>
                <a:gd name="T74" fmla="*/ 145 w 204"/>
                <a:gd name="T75" fmla="*/ 278 h 144"/>
                <a:gd name="T76" fmla="*/ 145 w 204"/>
                <a:gd name="T77" fmla="*/ 303 h 144"/>
                <a:gd name="T78" fmla="*/ 172 w 204"/>
                <a:gd name="T79" fmla="*/ 339 h 144"/>
                <a:gd name="T80" fmla="*/ 206 w 204"/>
                <a:gd name="T81" fmla="*/ 378 h 144"/>
                <a:gd name="T82" fmla="*/ 304 w 204"/>
                <a:gd name="T83" fmla="*/ 346 h 144"/>
                <a:gd name="T84" fmla="*/ 365 w 204"/>
                <a:gd name="T85" fmla="*/ 353 h 144"/>
                <a:gd name="T86" fmla="*/ 399 w 204"/>
                <a:gd name="T87" fmla="*/ 378 h 144"/>
                <a:gd name="T88" fmla="*/ 439 w 204"/>
                <a:gd name="T89" fmla="*/ 425 h 144"/>
                <a:gd name="T90" fmla="*/ 480 w 204"/>
                <a:gd name="T91" fmla="*/ 475 h 144"/>
                <a:gd name="T92" fmla="*/ 537 w 204"/>
                <a:gd name="T93" fmla="*/ 510 h 144"/>
                <a:gd name="T94" fmla="*/ 588 w 204"/>
                <a:gd name="T95" fmla="*/ 493 h 144"/>
                <a:gd name="T96" fmla="*/ 655 w 204"/>
                <a:gd name="T97" fmla="*/ 514 h 144"/>
                <a:gd name="T98" fmla="*/ 686 w 204"/>
                <a:gd name="T99" fmla="*/ 407 h 144"/>
                <a:gd name="T100" fmla="*/ 682 w 204"/>
                <a:gd name="T101" fmla="*/ 378 h 1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44"/>
                <a:gd name="T155" fmla="*/ 204 w 204"/>
                <a:gd name="T156" fmla="*/ 144 h 1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44">
                  <a:moveTo>
                    <a:pt x="202" y="106"/>
                  </a:moveTo>
                  <a:cubicBezTo>
                    <a:pt x="201" y="106"/>
                    <a:pt x="200" y="105"/>
                    <a:pt x="199" y="104"/>
                  </a:cubicBezTo>
                  <a:cubicBezTo>
                    <a:pt x="199" y="103"/>
                    <a:pt x="198" y="101"/>
                    <a:pt x="197" y="101"/>
                  </a:cubicBezTo>
                  <a:cubicBezTo>
                    <a:pt x="196" y="100"/>
                    <a:pt x="194" y="99"/>
                    <a:pt x="193" y="98"/>
                  </a:cubicBezTo>
                  <a:cubicBezTo>
                    <a:pt x="192" y="97"/>
                    <a:pt x="190" y="96"/>
                    <a:pt x="188" y="96"/>
                  </a:cubicBezTo>
                  <a:cubicBezTo>
                    <a:pt x="186" y="96"/>
                    <a:pt x="184" y="96"/>
                    <a:pt x="182" y="95"/>
                  </a:cubicBezTo>
                  <a:cubicBezTo>
                    <a:pt x="181" y="94"/>
                    <a:pt x="180" y="93"/>
                    <a:pt x="179" y="93"/>
                  </a:cubicBezTo>
                  <a:cubicBezTo>
                    <a:pt x="178" y="92"/>
                    <a:pt x="178" y="90"/>
                    <a:pt x="178" y="89"/>
                  </a:cubicBezTo>
                  <a:cubicBezTo>
                    <a:pt x="178" y="88"/>
                    <a:pt x="178" y="86"/>
                    <a:pt x="178" y="84"/>
                  </a:cubicBezTo>
                  <a:cubicBezTo>
                    <a:pt x="178" y="83"/>
                    <a:pt x="178" y="81"/>
                    <a:pt x="179" y="79"/>
                  </a:cubicBezTo>
                  <a:cubicBezTo>
                    <a:pt x="179" y="78"/>
                    <a:pt x="179" y="76"/>
                    <a:pt x="178" y="74"/>
                  </a:cubicBezTo>
                  <a:cubicBezTo>
                    <a:pt x="177" y="73"/>
                    <a:pt x="178" y="71"/>
                    <a:pt x="179" y="69"/>
                  </a:cubicBezTo>
                  <a:cubicBezTo>
                    <a:pt x="180" y="68"/>
                    <a:pt x="181" y="66"/>
                    <a:pt x="182" y="65"/>
                  </a:cubicBezTo>
                  <a:cubicBezTo>
                    <a:pt x="183" y="64"/>
                    <a:pt x="184" y="61"/>
                    <a:pt x="185" y="59"/>
                  </a:cubicBezTo>
                  <a:cubicBezTo>
                    <a:pt x="185" y="57"/>
                    <a:pt x="186" y="55"/>
                    <a:pt x="187" y="54"/>
                  </a:cubicBezTo>
                  <a:cubicBezTo>
                    <a:pt x="187" y="53"/>
                    <a:pt x="188" y="51"/>
                    <a:pt x="189" y="50"/>
                  </a:cubicBezTo>
                  <a:cubicBezTo>
                    <a:pt x="189" y="49"/>
                    <a:pt x="189" y="48"/>
                    <a:pt x="188" y="48"/>
                  </a:cubicBezTo>
                  <a:cubicBezTo>
                    <a:pt x="187" y="47"/>
                    <a:pt x="186" y="46"/>
                    <a:pt x="185" y="45"/>
                  </a:cubicBezTo>
                  <a:cubicBezTo>
                    <a:pt x="185" y="44"/>
                    <a:pt x="185" y="43"/>
                    <a:pt x="186" y="43"/>
                  </a:cubicBezTo>
                  <a:cubicBezTo>
                    <a:pt x="187" y="43"/>
                    <a:pt x="189" y="42"/>
                    <a:pt x="191" y="41"/>
                  </a:cubicBezTo>
                  <a:cubicBezTo>
                    <a:pt x="192" y="41"/>
                    <a:pt x="195" y="40"/>
                    <a:pt x="197" y="39"/>
                  </a:cubicBezTo>
                  <a:cubicBezTo>
                    <a:pt x="198" y="38"/>
                    <a:pt x="200" y="37"/>
                    <a:pt x="200" y="35"/>
                  </a:cubicBezTo>
                  <a:cubicBezTo>
                    <a:pt x="200" y="34"/>
                    <a:pt x="199" y="32"/>
                    <a:pt x="198" y="32"/>
                  </a:cubicBezTo>
                  <a:cubicBezTo>
                    <a:pt x="197" y="32"/>
                    <a:pt x="195" y="29"/>
                    <a:pt x="195" y="27"/>
                  </a:cubicBezTo>
                  <a:cubicBezTo>
                    <a:pt x="195" y="25"/>
                    <a:pt x="193" y="22"/>
                    <a:pt x="192" y="21"/>
                  </a:cubicBezTo>
                  <a:cubicBezTo>
                    <a:pt x="191" y="21"/>
                    <a:pt x="190" y="20"/>
                    <a:pt x="188" y="19"/>
                  </a:cubicBezTo>
                  <a:cubicBezTo>
                    <a:pt x="187" y="19"/>
                    <a:pt x="185" y="21"/>
                    <a:pt x="184" y="23"/>
                  </a:cubicBezTo>
                  <a:cubicBezTo>
                    <a:pt x="183" y="25"/>
                    <a:pt x="181" y="27"/>
                    <a:pt x="179" y="27"/>
                  </a:cubicBezTo>
                  <a:cubicBezTo>
                    <a:pt x="178" y="27"/>
                    <a:pt x="176" y="28"/>
                    <a:pt x="175" y="29"/>
                  </a:cubicBezTo>
                  <a:cubicBezTo>
                    <a:pt x="175" y="30"/>
                    <a:pt x="175" y="32"/>
                    <a:pt x="175" y="33"/>
                  </a:cubicBezTo>
                  <a:cubicBezTo>
                    <a:pt x="175" y="34"/>
                    <a:pt x="175" y="35"/>
                    <a:pt x="174" y="36"/>
                  </a:cubicBezTo>
                  <a:cubicBezTo>
                    <a:pt x="173" y="37"/>
                    <a:pt x="171" y="39"/>
                    <a:pt x="170" y="39"/>
                  </a:cubicBezTo>
                  <a:cubicBezTo>
                    <a:pt x="168" y="40"/>
                    <a:pt x="167" y="42"/>
                    <a:pt x="166" y="43"/>
                  </a:cubicBezTo>
                  <a:cubicBezTo>
                    <a:pt x="164" y="44"/>
                    <a:pt x="163" y="45"/>
                    <a:pt x="163" y="45"/>
                  </a:cubicBezTo>
                  <a:cubicBezTo>
                    <a:pt x="163" y="44"/>
                    <a:pt x="162" y="45"/>
                    <a:pt x="161" y="45"/>
                  </a:cubicBezTo>
                  <a:cubicBezTo>
                    <a:pt x="160" y="46"/>
                    <a:pt x="158" y="45"/>
                    <a:pt x="156" y="43"/>
                  </a:cubicBezTo>
                  <a:cubicBezTo>
                    <a:pt x="155" y="41"/>
                    <a:pt x="153" y="39"/>
                    <a:pt x="152" y="39"/>
                  </a:cubicBezTo>
                  <a:cubicBezTo>
                    <a:pt x="152" y="38"/>
                    <a:pt x="150" y="39"/>
                    <a:pt x="149" y="39"/>
                  </a:cubicBezTo>
                  <a:cubicBezTo>
                    <a:pt x="148" y="40"/>
                    <a:pt x="147" y="40"/>
                    <a:pt x="146" y="40"/>
                  </a:cubicBezTo>
                  <a:cubicBezTo>
                    <a:pt x="145" y="40"/>
                    <a:pt x="144" y="40"/>
                    <a:pt x="143" y="41"/>
                  </a:cubicBezTo>
                  <a:cubicBezTo>
                    <a:pt x="142" y="41"/>
                    <a:pt x="141" y="40"/>
                    <a:pt x="140" y="39"/>
                  </a:cubicBezTo>
                  <a:cubicBezTo>
                    <a:pt x="139" y="38"/>
                    <a:pt x="139" y="37"/>
                    <a:pt x="139" y="36"/>
                  </a:cubicBezTo>
                  <a:cubicBezTo>
                    <a:pt x="139" y="35"/>
                    <a:pt x="140" y="34"/>
                    <a:pt x="141" y="33"/>
                  </a:cubicBezTo>
                  <a:cubicBezTo>
                    <a:pt x="142" y="33"/>
                    <a:pt x="142" y="30"/>
                    <a:pt x="141" y="28"/>
                  </a:cubicBezTo>
                  <a:cubicBezTo>
                    <a:pt x="141" y="26"/>
                    <a:pt x="141" y="24"/>
                    <a:pt x="141" y="23"/>
                  </a:cubicBezTo>
                  <a:cubicBezTo>
                    <a:pt x="142" y="22"/>
                    <a:pt x="143" y="20"/>
                    <a:pt x="143" y="19"/>
                  </a:cubicBezTo>
                  <a:cubicBezTo>
                    <a:pt x="143" y="19"/>
                    <a:pt x="143" y="17"/>
                    <a:pt x="144" y="17"/>
                  </a:cubicBezTo>
                  <a:cubicBezTo>
                    <a:pt x="145" y="16"/>
                    <a:pt x="145" y="15"/>
                    <a:pt x="144" y="15"/>
                  </a:cubicBezTo>
                  <a:cubicBezTo>
                    <a:pt x="144" y="15"/>
                    <a:pt x="144" y="13"/>
                    <a:pt x="145" y="12"/>
                  </a:cubicBezTo>
                  <a:cubicBezTo>
                    <a:pt x="146" y="11"/>
                    <a:pt x="147" y="10"/>
                    <a:pt x="146" y="9"/>
                  </a:cubicBezTo>
                  <a:cubicBezTo>
                    <a:pt x="146" y="8"/>
                    <a:pt x="146" y="7"/>
                    <a:pt x="146" y="7"/>
                  </a:cubicBezTo>
                  <a:cubicBezTo>
                    <a:pt x="147" y="6"/>
                    <a:pt x="147" y="5"/>
                    <a:pt x="147" y="4"/>
                  </a:cubicBezTo>
                  <a:cubicBezTo>
                    <a:pt x="147" y="3"/>
                    <a:pt x="146" y="3"/>
                    <a:pt x="145" y="2"/>
                  </a:cubicBezTo>
                  <a:cubicBezTo>
                    <a:pt x="144" y="2"/>
                    <a:pt x="143" y="1"/>
                    <a:pt x="142" y="1"/>
                  </a:cubicBezTo>
                  <a:cubicBezTo>
                    <a:pt x="141" y="0"/>
                    <a:pt x="140" y="0"/>
                    <a:pt x="140" y="0"/>
                  </a:cubicBezTo>
                  <a:cubicBezTo>
                    <a:pt x="139" y="0"/>
                    <a:pt x="138" y="1"/>
                    <a:pt x="138" y="2"/>
                  </a:cubicBezTo>
                  <a:cubicBezTo>
                    <a:pt x="137" y="2"/>
                    <a:pt x="136" y="4"/>
                    <a:pt x="135" y="4"/>
                  </a:cubicBezTo>
                  <a:cubicBezTo>
                    <a:pt x="135" y="5"/>
                    <a:pt x="133" y="6"/>
                    <a:pt x="133" y="6"/>
                  </a:cubicBezTo>
                  <a:cubicBezTo>
                    <a:pt x="132" y="6"/>
                    <a:pt x="131" y="7"/>
                    <a:pt x="130" y="8"/>
                  </a:cubicBezTo>
                  <a:cubicBezTo>
                    <a:pt x="129" y="9"/>
                    <a:pt x="127" y="9"/>
                    <a:pt x="126" y="9"/>
                  </a:cubicBezTo>
                  <a:cubicBezTo>
                    <a:pt x="125" y="9"/>
                    <a:pt x="124" y="9"/>
                    <a:pt x="124" y="9"/>
                  </a:cubicBezTo>
                  <a:cubicBezTo>
                    <a:pt x="124" y="9"/>
                    <a:pt x="122" y="11"/>
                    <a:pt x="119" y="12"/>
                  </a:cubicBezTo>
                  <a:cubicBezTo>
                    <a:pt x="117" y="14"/>
                    <a:pt x="114" y="16"/>
                    <a:pt x="113" y="16"/>
                  </a:cubicBezTo>
                  <a:cubicBezTo>
                    <a:pt x="112" y="16"/>
                    <a:pt x="110" y="17"/>
                    <a:pt x="109" y="18"/>
                  </a:cubicBezTo>
                  <a:cubicBezTo>
                    <a:pt x="108" y="20"/>
                    <a:pt x="107" y="22"/>
                    <a:pt x="108" y="23"/>
                  </a:cubicBezTo>
                  <a:cubicBezTo>
                    <a:pt x="108" y="24"/>
                    <a:pt x="108" y="25"/>
                    <a:pt x="107" y="26"/>
                  </a:cubicBezTo>
                  <a:cubicBezTo>
                    <a:pt x="107" y="26"/>
                    <a:pt x="105" y="27"/>
                    <a:pt x="104" y="27"/>
                  </a:cubicBezTo>
                  <a:cubicBezTo>
                    <a:pt x="103" y="28"/>
                    <a:pt x="101" y="28"/>
                    <a:pt x="100" y="27"/>
                  </a:cubicBezTo>
                  <a:cubicBezTo>
                    <a:pt x="99" y="27"/>
                    <a:pt x="98" y="27"/>
                    <a:pt x="97" y="27"/>
                  </a:cubicBezTo>
                  <a:cubicBezTo>
                    <a:pt x="97" y="28"/>
                    <a:pt x="96" y="28"/>
                    <a:pt x="95" y="28"/>
                  </a:cubicBezTo>
                  <a:cubicBezTo>
                    <a:pt x="95" y="28"/>
                    <a:pt x="93" y="29"/>
                    <a:pt x="92" y="30"/>
                  </a:cubicBezTo>
                  <a:cubicBezTo>
                    <a:pt x="91" y="31"/>
                    <a:pt x="90" y="32"/>
                    <a:pt x="90" y="31"/>
                  </a:cubicBezTo>
                  <a:cubicBezTo>
                    <a:pt x="89" y="31"/>
                    <a:pt x="88" y="32"/>
                    <a:pt x="87" y="33"/>
                  </a:cubicBezTo>
                  <a:cubicBezTo>
                    <a:pt x="86" y="34"/>
                    <a:pt x="85" y="35"/>
                    <a:pt x="84" y="35"/>
                  </a:cubicBezTo>
                  <a:cubicBezTo>
                    <a:pt x="83" y="35"/>
                    <a:pt x="82" y="37"/>
                    <a:pt x="82" y="37"/>
                  </a:cubicBezTo>
                  <a:cubicBezTo>
                    <a:pt x="81" y="38"/>
                    <a:pt x="80" y="39"/>
                    <a:pt x="79" y="39"/>
                  </a:cubicBezTo>
                  <a:cubicBezTo>
                    <a:pt x="78" y="39"/>
                    <a:pt x="76" y="39"/>
                    <a:pt x="76" y="39"/>
                  </a:cubicBezTo>
                  <a:cubicBezTo>
                    <a:pt x="75" y="38"/>
                    <a:pt x="74" y="38"/>
                    <a:pt x="73" y="38"/>
                  </a:cubicBezTo>
                  <a:cubicBezTo>
                    <a:pt x="72" y="38"/>
                    <a:pt x="71" y="38"/>
                    <a:pt x="71" y="39"/>
                  </a:cubicBezTo>
                  <a:cubicBezTo>
                    <a:pt x="70" y="39"/>
                    <a:pt x="69" y="40"/>
                    <a:pt x="68" y="40"/>
                  </a:cubicBezTo>
                  <a:cubicBezTo>
                    <a:pt x="66" y="40"/>
                    <a:pt x="65" y="40"/>
                    <a:pt x="64" y="41"/>
                  </a:cubicBezTo>
                  <a:cubicBezTo>
                    <a:pt x="64" y="41"/>
                    <a:pt x="62" y="42"/>
                    <a:pt x="61" y="43"/>
                  </a:cubicBezTo>
                  <a:cubicBezTo>
                    <a:pt x="60" y="43"/>
                    <a:pt x="57" y="42"/>
                    <a:pt x="55" y="41"/>
                  </a:cubicBezTo>
                  <a:cubicBezTo>
                    <a:pt x="53" y="40"/>
                    <a:pt x="50" y="39"/>
                    <a:pt x="49" y="38"/>
                  </a:cubicBezTo>
                  <a:cubicBezTo>
                    <a:pt x="47" y="38"/>
                    <a:pt x="45" y="38"/>
                    <a:pt x="44" y="39"/>
                  </a:cubicBezTo>
                  <a:cubicBezTo>
                    <a:pt x="43" y="39"/>
                    <a:pt x="40" y="40"/>
                    <a:pt x="39" y="40"/>
                  </a:cubicBezTo>
                  <a:cubicBezTo>
                    <a:pt x="38" y="40"/>
                    <a:pt x="36" y="40"/>
                    <a:pt x="34" y="41"/>
                  </a:cubicBezTo>
                  <a:cubicBezTo>
                    <a:pt x="33" y="42"/>
                    <a:pt x="30" y="42"/>
                    <a:pt x="28" y="41"/>
                  </a:cubicBezTo>
                  <a:cubicBezTo>
                    <a:pt x="26" y="40"/>
                    <a:pt x="24" y="40"/>
                    <a:pt x="23" y="41"/>
                  </a:cubicBezTo>
                  <a:cubicBezTo>
                    <a:pt x="22" y="42"/>
                    <a:pt x="20" y="41"/>
                    <a:pt x="19" y="40"/>
                  </a:cubicBezTo>
                  <a:cubicBezTo>
                    <a:pt x="17" y="39"/>
                    <a:pt x="15" y="39"/>
                    <a:pt x="14" y="40"/>
                  </a:cubicBezTo>
                  <a:cubicBezTo>
                    <a:pt x="14" y="40"/>
                    <a:pt x="12" y="40"/>
                    <a:pt x="12" y="41"/>
                  </a:cubicBezTo>
                  <a:cubicBezTo>
                    <a:pt x="11" y="41"/>
                    <a:pt x="9" y="41"/>
                    <a:pt x="7" y="42"/>
                  </a:cubicBezTo>
                  <a:cubicBezTo>
                    <a:pt x="5" y="43"/>
                    <a:pt x="3" y="44"/>
                    <a:pt x="2" y="45"/>
                  </a:cubicBezTo>
                  <a:cubicBezTo>
                    <a:pt x="1" y="46"/>
                    <a:pt x="1" y="47"/>
                    <a:pt x="1" y="47"/>
                  </a:cubicBezTo>
                  <a:cubicBezTo>
                    <a:pt x="1" y="47"/>
                    <a:pt x="1" y="48"/>
                    <a:pt x="0" y="49"/>
                  </a:cubicBezTo>
                  <a:cubicBezTo>
                    <a:pt x="0" y="50"/>
                    <a:pt x="0" y="51"/>
                    <a:pt x="1" y="51"/>
                  </a:cubicBezTo>
                  <a:cubicBezTo>
                    <a:pt x="2" y="51"/>
                    <a:pt x="2" y="52"/>
                    <a:pt x="2" y="53"/>
                  </a:cubicBezTo>
                  <a:cubicBezTo>
                    <a:pt x="3" y="54"/>
                    <a:pt x="4" y="54"/>
                    <a:pt x="6" y="55"/>
                  </a:cubicBezTo>
                  <a:cubicBezTo>
                    <a:pt x="8" y="55"/>
                    <a:pt x="11" y="55"/>
                    <a:pt x="12" y="55"/>
                  </a:cubicBezTo>
                  <a:cubicBezTo>
                    <a:pt x="13" y="55"/>
                    <a:pt x="13" y="56"/>
                    <a:pt x="12" y="58"/>
                  </a:cubicBezTo>
                  <a:cubicBezTo>
                    <a:pt x="11" y="59"/>
                    <a:pt x="11" y="61"/>
                    <a:pt x="11" y="62"/>
                  </a:cubicBezTo>
                  <a:cubicBezTo>
                    <a:pt x="12" y="62"/>
                    <a:pt x="13" y="63"/>
                    <a:pt x="14" y="63"/>
                  </a:cubicBezTo>
                  <a:cubicBezTo>
                    <a:pt x="15" y="63"/>
                    <a:pt x="17" y="62"/>
                    <a:pt x="18" y="60"/>
                  </a:cubicBezTo>
                  <a:cubicBezTo>
                    <a:pt x="20" y="59"/>
                    <a:pt x="21" y="58"/>
                    <a:pt x="22" y="58"/>
                  </a:cubicBezTo>
                  <a:cubicBezTo>
                    <a:pt x="23" y="59"/>
                    <a:pt x="25" y="60"/>
                    <a:pt x="25" y="61"/>
                  </a:cubicBezTo>
                  <a:cubicBezTo>
                    <a:pt x="26" y="62"/>
                    <a:pt x="27" y="63"/>
                    <a:pt x="28" y="64"/>
                  </a:cubicBezTo>
                  <a:cubicBezTo>
                    <a:pt x="29" y="64"/>
                    <a:pt x="30" y="64"/>
                    <a:pt x="31" y="63"/>
                  </a:cubicBezTo>
                  <a:cubicBezTo>
                    <a:pt x="31" y="63"/>
                    <a:pt x="33" y="62"/>
                    <a:pt x="34" y="63"/>
                  </a:cubicBezTo>
                  <a:cubicBezTo>
                    <a:pt x="35" y="63"/>
                    <a:pt x="37" y="64"/>
                    <a:pt x="37" y="66"/>
                  </a:cubicBezTo>
                  <a:cubicBezTo>
                    <a:pt x="38" y="67"/>
                    <a:pt x="39" y="69"/>
                    <a:pt x="39" y="70"/>
                  </a:cubicBezTo>
                  <a:cubicBezTo>
                    <a:pt x="39" y="71"/>
                    <a:pt x="39" y="73"/>
                    <a:pt x="39" y="74"/>
                  </a:cubicBezTo>
                  <a:cubicBezTo>
                    <a:pt x="38" y="75"/>
                    <a:pt x="39" y="76"/>
                    <a:pt x="39" y="76"/>
                  </a:cubicBezTo>
                  <a:cubicBezTo>
                    <a:pt x="40" y="76"/>
                    <a:pt x="42" y="77"/>
                    <a:pt x="43" y="78"/>
                  </a:cubicBezTo>
                  <a:cubicBezTo>
                    <a:pt x="45" y="79"/>
                    <a:pt x="47" y="81"/>
                    <a:pt x="47" y="81"/>
                  </a:cubicBezTo>
                  <a:cubicBezTo>
                    <a:pt x="47" y="82"/>
                    <a:pt x="46" y="82"/>
                    <a:pt x="45" y="82"/>
                  </a:cubicBezTo>
                  <a:cubicBezTo>
                    <a:pt x="44" y="83"/>
                    <a:pt x="43" y="84"/>
                    <a:pt x="43" y="85"/>
                  </a:cubicBezTo>
                  <a:cubicBezTo>
                    <a:pt x="44" y="86"/>
                    <a:pt x="44" y="88"/>
                    <a:pt x="44" y="89"/>
                  </a:cubicBezTo>
                  <a:cubicBezTo>
                    <a:pt x="45" y="90"/>
                    <a:pt x="46" y="91"/>
                    <a:pt x="47" y="91"/>
                  </a:cubicBezTo>
                  <a:cubicBezTo>
                    <a:pt x="48" y="91"/>
                    <a:pt x="50" y="93"/>
                    <a:pt x="51" y="95"/>
                  </a:cubicBezTo>
                  <a:cubicBezTo>
                    <a:pt x="53" y="97"/>
                    <a:pt x="50" y="112"/>
                    <a:pt x="50" y="112"/>
                  </a:cubicBezTo>
                  <a:cubicBezTo>
                    <a:pt x="51" y="111"/>
                    <a:pt x="52" y="110"/>
                    <a:pt x="53" y="110"/>
                  </a:cubicBezTo>
                  <a:cubicBezTo>
                    <a:pt x="55" y="109"/>
                    <a:pt x="58" y="107"/>
                    <a:pt x="61" y="106"/>
                  </a:cubicBezTo>
                  <a:cubicBezTo>
                    <a:pt x="63" y="104"/>
                    <a:pt x="73" y="98"/>
                    <a:pt x="75" y="98"/>
                  </a:cubicBezTo>
                  <a:cubicBezTo>
                    <a:pt x="77" y="98"/>
                    <a:pt x="80" y="97"/>
                    <a:pt x="83" y="98"/>
                  </a:cubicBezTo>
                  <a:cubicBezTo>
                    <a:pt x="85" y="98"/>
                    <a:pt x="88" y="98"/>
                    <a:pt x="90" y="97"/>
                  </a:cubicBezTo>
                  <a:cubicBezTo>
                    <a:pt x="91" y="96"/>
                    <a:pt x="94" y="95"/>
                    <a:pt x="96" y="95"/>
                  </a:cubicBezTo>
                  <a:cubicBezTo>
                    <a:pt x="98" y="95"/>
                    <a:pt x="101" y="95"/>
                    <a:pt x="103" y="96"/>
                  </a:cubicBezTo>
                  <a:cubicBezTo>
                    <a:pt x="104" y="96"/>
                    <a:pt x="107" y="98"/>
                    <a:pt x="108" y="99"/>
                  </a:cubicBezTo>
                  <a:cubicBezTo>
                    <a:pt x="109" y="100"/>
                    <a:pt x="111" y="101"/>
                    <a:pt x="112" y="101"/>
                  </a:cubicBezTo>
                  <a:cubicBezTo>
                    <a:pt x="113" y="101"/>
                    <a:pt x="114" y="102"/>
                    <a:pt x="115" y="104"/>
                  </a:cubicBezTo>
                  <a:cubicBezTo>
                    <a:pt x="116" y="105"/>
                    <a:pt x="117" y="106"/>
                    <a:pt x="118" y="106"/>
                  </a:cubicBezTo>
                  <a:cubicBezTo>
                    <a:pt x="119" y="106"/>
                    <a:pt x="120" y="107"/>
                    <a:pt x="122" y="108"/>
                  </a:cubicBezTo>
                  <a:cubicBezTo>
                    <a:pt x="123" y="109"/>
                    <a:pt x="124" y="112"/>
                    <a:pt x="126" y="113"/>
                  </a:cubicBezTo>
                  <a:cubicBezTo>
                    <a:pt x="128" y="115"/>
                    <a:pt x="130" y="117"/>
                    <a:pt x="130" y="119"/>
                  </a:cubicBezTo>
                  <a:cubicBezTo>
                    <a:pt x="131" y="120"/>
                    <a:pt x="134" y="122"/>
                    <a:pt x="136" y="122"/>
                  </a:cubicBezTo>
                  <a:cubicBezTo>
                    <a:pt x="138" y="123"/>
                    <a:pt x="140" y="128"/>
                    <a:pt x="141" y="129"/>
                  </a:cubicBezTo>
                  <a:cubicBezTo>
                    <a:pt x="142" y="130"/>
                    <a:pt x="140" y="132"/>
                    <a:pt x="142" y="133"/>
                  </a:cubicBezTo>
                  <a:cubicBezTo>
                    <a:pt x="143" y="134"/>
                    <a:pt x="145" y="137"/>
                    <a:pt x="146" y="139"/>
                  </a:cubicBezTo>
                  <a:cubicBezTo>
                    <a:pt x="147" y="141"/>
                    <a:pt x="150" y="143"/>
                    <a:pt x="152" y="143"/>
                  </a:cubicBezTo>
                  <a:cubicBezTo>
                    <a:pt x="154" y="144"/>
                    <a:pt x="157" y="144"/>
                    <a:pt x="159" y="143"/>
                  </a:cubicBezTo>
                  <a:cubicBezTo>
                    <a:pt x="161" y="142"/>
                    <a:pt x="163" y="141"/>
                    <a:pt x="163" y="140"/>
                  </a:cubicBezTo>
                  <a:cubicBezTo>
                    <a:pt x="164" y="140"/>
                    <a:pt x="166" y="140"/>
                    <a:pt x="168" y="140"/>
                  </a:cubicBezTo>
                  <a:cubicBezTo>
                    <a:pt x="170" y="140"/>
                    <a:pt x="173" y="139"/>
                    <a:pt x="174" y="138"/>
                  </a:cubicBezTo>
                  <a:cubicBezTo>
                    <a:pt x="175" y="137"/>
                    <a:pt x="178" y="137"/>
                    <a:pt x="181" y="138"/>
                  </a:cubicBezTo>
                  <a:cubicBezTo>
                    <a:pt x="184" y="139"/>
                    <a:pt x="188" y="139"/>
                    <a:pt x="190" y="139"/>
                  </a:cubicBezTo>
                  <a:cubicBezTo>
                    <a:pt x="191" y="139"/>
                    <a:pt x="192" y="143"/>
                    <a:pt x="194" y="144"/>
                  </a:cubicBezTo>
                  <a:cubicBezTo>
                    <a:pt x="194" y="144"/>
                    <a:pt x="199" y="125"/>
                    <a:pt x="201" y="123"/>
                  </a:cubicBezTo>
                  <a:cubicBezTo>
                    <a:pt x="202" y="122"/>
                    <a:pt x="203" y="119"/>
                    <a:pt x="203" y="118"/>
                  </a:cubicBezTo>
                  <a:cubicBezTo>
                    <a:pt x="202" y="117"/>
                    <a:pt x="203" y="115"/>
                    <a:pt x="203" y="114"/>
                  </a:cubicBezTo>
                  <a:cubicBezTo>
                    <a:pt x="203" y="114"/>
                    <a:pt x="204" y="113"/>
                    <a:pt x="204" y="113"/>
                  </a:cubicBezTo>
                  <a:cubicBezTo>
                    <a:pt x="204" y="113"/>
                    <a:pt x="204" y="112"/>
                    <a:pt x="204" y="110"/>
                  </a:cubicBezTo>
                  <a:cubicBezTo>
                    <a:pt x="204" y="108"/>
                    <a:pt x="203" y="107"/>
                    <a:pt x="202" y="1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2" name="Freeform 281"/>
            <p:cNvSpPr>
              <a:spLocks/>
            </p:cNvSpPr>
            <p:nvPr/>
          </p:nvSpPr>
          <p:spPr bwMode="gray">
            <a:xfrm>
              <a:off x="5887424" y="1054550"/>
              <a:ext cx="124802" cy="85351"/>
            </a:xfrm>
            <a:custGeom>
              <a:avLst/>
              <a:gdLst>
                <a:gd name="T0" fmla="*/ 13 w 27"/>
                <a:gd name="T1" fmla="*/ 60 h 18"/>
                <a:gd name="T2" fmla="*/ 30 w 27"/>
                <a:gd name="T3" fmla="*/ 63 h 18"/>
                <a:gd name="T4" fmla="*/ 47 w 27"/>
                <a:gd name="T5" fmla="*/ 56 h 18"/>
                <a:gd name="T6" fmla="*/ 61 w 27"/>
                <a:gd name="T7" fmla="*/ 52 h 18"/>
                <a:gd name="T8" fmla="*/ 74 w 27"/>
                <a:gd name="T9" fmla="*/ 49 h 18"/>
                <a:gd name="T10" fmla="*/ 84 w 27"/>
                <a:gd name="T11" fmla="*/ 42 h 18"/>
                <a:gd name="T12" fmla="*/ 91 w 27"/>
                <a:gd name="T13" fmla="*/ 24 h 18"/>
                <a:gd name="T14" fmla="*/ 88 w 27"/>
                <a:gd name="T15" fmla="*/ 4 h 18"/>
                <a:gd name="T16" fmla="*/ 78 w 27"/>
                <a:gd name="T17" fmla="*/ 4 h 18"/>
                <a:gd name="T18" fmla="*/ 71 w 27"/>
                <a:gd name="T19" fmla="*/ 7 h 18"/>
                <a:gd name="T20" fmla="*/ 61 w 27"/>
                <a:gd name="T21" fmla="*/ 10 h 18"/>
                <a:gd name="T22" fmla="*/ 51 w 27"/>
                <a:gd name="T23" fmla="*/ 21 h 18"/>
                <a:gd name="T24" fmla="*/ 44 w 27"/>
                <a:gd name="T25" fmla="*/ 24 h 18"/>
                <a:gd name="T26" fmla="*/ 30 w 27"/>
                <a:gd name="T27" fmla="*/ 24 h 18"/>
                <a:gd name="T28" fmla="*/ 24 w 27"/>
                <a:gd name="T29" fmla="*/ 35 h 18"/>
                <a:gd name="T30" fmla="*/ 20 w 27"/>
                <a:gd name="T31" fmla="*/ 42 h 18"/>
                <a:gd name="T32" fmla="*/ 10 w 27"/>
                <a:gd name="T33" fmla="*/ 38 h 18"/>
                <a:gd name="T34" fmla="*/ 3 w 27"/>
                <a:gd name="T35" fmla="*/ 35 h 18"/>
                <a:gd name="T36" fmla="*/ 7 w 27"/>
                <a:gd name="T37" fmla="*/ 45 h 18"/>
                <a:gd name="T38" fmla="*/ 13 w 27"/>
                <a:gd name="T39" fmla="*/ 6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18"/>
                <a:gd name="T62" fmla="*/ 27 w 27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18">
                  <a:moveTo>
                    <a:pt x="4" y="17"/>
                  </a:moveTo>
                  <a:cubicBezTo>
                    <a:pt x="5" y="18"/>
                    <a:pt x="7" y="18"/>
                    <a:pt x="9" y="18"/>
                  </a:cubicBezTo>
                  <a:cubicBezTo>
                    <a:pt x="11" y="18"/>
                    <a:pt x="13" y="17"/>
                    <a:pt x="14" y="16"/>
                  </a:cubicBezTo>
                  <a:cubicBezTo>
                    <a:pt x="14" y="16"/>
                    <a:pt x="16" y="15"/>
                    <a:pt x="18" y="15"/>
                  </a:cubicBezTo>
                  <a:cubicBezTo>
                    <a:pt x="19" y="15"/>
                    <a:pt x="21" y="15"/>
                    <a:pt x="22" y="14"/>
                  </a:cubicBezTo>
                  <a:cubicBezTo>
                    <a:pt x="23" y="14"/>
                    <a:pt x="25" y="12"/>
                    <a:pt x="25" y="12"/>
                  </a:cubicBezTo>
                  <a:cubicBezTo>
                    <a:pt x="26" y="11"/>
                    <a:pt x="26" y="9"/>
                    <a:pt x="27" y="7"/>
                  </a:cubicBezTo>
                  <a:cubicBezTo>
                    <a:pt x="27" y="5"/>
                    <a:pt x="27" y="3"/>
                    <a:pt x="26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23" y="1"/>
                    <a:pt x="22" y="2"/>
                    <a:pt x="21" y="2"/>
                  </a:cubicBezTo>
                  <a:cubicBezTo>
                    <a:pt x="20" y="2"/>
                    <a:pt x="19" y="3"/>
                    <a:pt x="18" y="3"/>
                  </a:cubicBezTo>
                  <a:cubicBezTo>
                    <a:pt x="17" y="4"/>
                    <a:pt x="16" y="5"/>
                    <a:pt x="15" y="6"/>
                  </a:cubicBezTo>
                  <a:cubicBezTo>
                    <a:pt x="15" y="7"/>
                    <a:pt x="13" y="7"/>
                    <a:pt x="13" y="7"/>
                  </a:cubicBezTo>
                  <a:cubicBezTo>
                    <a:pt x="12" y="6"/>
                    <a:pt x="10" y="6"/>
                    <a:pt x="9" y="7"/>
                  </a:cubicBezTo>
                  <a:cubicBezTo>
                    <a:pt x="8" y="8"/>
                    <a:pt x="7" y="9"/>
                    <a:pt x="7" y="10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2"/>
                    <a:pt x="3" y="11"/>
                  </a:cubicBezTo>
                  <a:cubicBezTo>
                    <a:pt x="3" y="11"/>
                    <a:pt x="2" y="10"/>
                    <a:pt x="1" y="10"/>
                  </a:cubicBezTo>
                  <a:cubicBezTo>
                    <a:pt x="0" y="10"/>
                    <a:pt x="1" y="11"/>
                    <a:pt x="2" y="13"/>
                  </a:cubicBezTo>
                  <a:cubicBezTo>
                    <a:pt x="3" y="14"/>
                    <a:pt x="4" y="16"/>
                    <a:pt x="4" y="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3" name="Freeform 282"/>
            <p:cNvSpPr>
              <a:spLocks/>
            </p:cNvSpPr>
            <p:nvPr/>
          </p:nvSpPr>
          <p:spPr bwMode="gray">
            <a:xfrm>
              <a:off x="5701317" y="1251513"/>
              <a:ext cx="30653" cy="35016"/>
            </a:xfrm>
            <a:custGeom>
              <a:avLst/>
              <a:gdLst>
                <a:gd name="T0" fmla="*/ 12 w 6"/>
                <a:gd name="T1" fmla="*/ 21 h 7"/>
                <a:gd name="T2" fmla="*/ 19 w 6"/>
                <a:gd name="T3" fmla="*/ 24 h 7"/>
                <a:gd name="T4" fmla="*/ 23 w 6"/>
                <a:gd name="T5" fmla="*/ 14 h 7"/>
                <a:gd name="T6" fmla="*/ 8 w 6"/>
                <a:gd name="T7" fmla="*/ 3 h 7"/>
                <a:gd name="T8" fmla="*/ 0 w 6"/>
                <a:gd name="T9" fmla="*/ 7 h 7"/>
                <a:gd name="T10" fmla="*/ 12 w 6"/>
                <a:gd name="T11" fmla="*/ 2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3" y="6"/>
                  </a:moveTo>
                  <a:cubicBezTo>
                    <a:pt x="3" y="7"/>
                    <a:pt x="5" y="7"/>
                    <a:pt x="5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5" y="3"/>
                    <a:pt x="4" y="2"/>
                    <a:pt x="2" y="1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4" name="Freeform 283"/>
            <p:cNvSpPr>
              <a:spLocks/>
            </p:cNvSpPr>
            <p:nvPr/>
          </p:nvSpPr>
          <p:spPr bwMode="gray">
            <a:xfrm>
              <a:off x="5727591" y="1153032"/>
              <a:ext cx="199244" cy="186020"/>
            </a:xfrm>
            <a:custGeom>
              <a:avLst/>
              <a:gdLst>
                <a:gd name="T0" fmla="*/ 10 w 43"/>
                <a:gd name="T1" fmla="*/ 89 h 38"/>
                <a:gd name="T2" fmla="*/ 10 w 43"/>
                <a:gd name="T3" fmla="*/ 96 h 38"/>
                <a:gd name="T4" fmla="*/ 17 w 43"/>
                <a:gd name="T5" fmla="*/ 103 h 38"/>
                <a:gd name="T6" fmla="*/ 24 w 43"/>
                <a:gd name="T7" fmla="*/ 107 h 38"/>
                <a:gd name="T8" fmla="*/ 27 w 43"/>
                <a:gd name="T9" fmla="*/ 110 h 38"/>
                <a:gd name="T10" fmla="*/ 24 w 43"/>
                <a:gd name="T11" fmla="*/ 117 h 38"/>
                <a:gd name="T12" fmla="*/ 24 w 43"/>
                <a:gd name="T13" fmla="*/ 121 h 38"/>
                <a:gd name="T14" fmla="*/ 34 w 43"/>
                <a:gd name="T15" fmla="*/ 128 h 38"/>
                <a:gd name="T16" fmla="*/ 44 w 43"/>
                <a:gd name="T17" fmla="*/ 131 h 38"/>
                <a:gd name="T18" fmla="*/ 54 w 43"/>
                <a:gd name="T19" fmla="*/ 135 h 38"/>
                <a:gd name="T20" fmla="*/ 71 w 43"/>
                <a:gd name="T21" fmla="*/ 135 h 38"/>
                <a:gd name="T22" fmla="*/ 84 w 43"/>
                <a:gd name="T23" fmla="*/ 131 h 38"/>
                <a:gd name="T24" fmla="*/ 88 w 43"/>
                <a:gd name="T25" fmla="*/ 121 h 38"/>
                <a:gd name="T26" fmla="*/ 84 w 43"/>
                <a:gd name="T27" fmla="*/ 114 h 38"/>
                <a:gd name="T28" fmla="*/ 84 w 43"/>
                <a:gd name="T29" fmla="*/ 110 h 38"/>
                <a:gd name="T30" fmla="*/ 91 w 43"/>
                <a:gd name="T31" fmla="*/ 107 h 38"/>
                <a:gd name="T32" fmla="*/ 101 w 43"/>
                <a:gd name="T33" fmla="*/ 107 h 38"/>
                <a:gd name="T34" fmla="*/ 108 w 43"/>
                <a:gd name="T35" fmla="*/ 92 h 38"/>
                <a:gd name="T36" fmla="*/ 118 w 43"/>
                <a:gd name="T37" fmla="*/ 78 h 38"/>
                <a:gd name="T38" fmla="*/ 121 w 43"/>
                <a:gd name="T39" fmla="*/ 78 h 38"/>
                <a:gd name="T40" fmla="*/ 125 w 43"/>
                <a:gd name="T41" fmla="*/ 78 h 38"/>
                <a:gd name="T42" fmla="*/ 132 w 43"/>
                <a:gd name="T43" fmla="*/ 75 h 38"/>
                <a:gd name="T44" fmla="*/ 135 w 43"/>
                <a:gd name="T45" fmla="*/ 64 h 38"/>
                <a:gd name="T46" fmla="*/ 142 w 43"/>
                <a:gd name="T47" fmla="*/ 57 h 38"/>
                <a:gd name="T48" fmla="*/ 135 w 43"/>
                <a:gd name="T49" fmla="*/ 53 h 38"/>
                <a:gd name="T50" fmla="*/ 125 w 43"/>
                <a:gd name="T51" fmla="*/ 57 h 38"/>
                <a:gd name="T52" fmla="*/ 111 w 43"/>
                <a:gd name="T53" fmla="*/ 57 h 38"/>
                <a:gd name="T54" fmla="*/ 98 w 43"/>
                <a:gd name="T55" fmla="*/ 46 h 38"/>
                <a:gd name="T56" fmla="*/ 88 w 43"/>
                <a:gd name="T57" fmla="*/ 39 h 38"/>
                <a:gd name="T58" fmla="*/ 84 w 43"/>
                <a:gd name="T59" fmla="*/ 32 h 38"/>
                <a:gd name="T60" fmla="*/ 91 w 43"/>
                <a:gd name="T61" fmla="*/ 25 h 38"/>
                <a:gd name="T62" fmla="*/ 98 w 43"/>
                <a:gd name="T63" fmla="*/ 28 h 38"/>
                <a:gd name="T64" fmla="*/ 101 w 43"/>
                <a:gd name="T65" fmla="*/ 39 h 38"/>
                <a:gd name="T66" fmla="*/ 108 w 43"/>
                <a:gd name="T67" fmla="*/ 46 h 38"/>
                <a:gd name="T68" fmla="*/ 121 w 43"/>
                <a:gd name="T69" fmla="*/ 53 h 38"/>
                <a:gd name="T70" fmla="*/ 135 w 43"/>
                <a:gd name="T71" fmla="*/ 50 h 38"/>
                <a:gd name="T72" fmla="*/ 142 w 43"/>
                <a:gd name="T73" fmla="*/ 43 h 38"/>
                <a:gd name="T74" fmla="*/ 142 w 43"/>
                <a:gd name="T75" fmla="*/ 28 h 38"/>
                <a:gd name="T76" fmla="*/ 138 w 43"/>
                <a:gd name="T77" fmla="*/ 18 h 38"/>
                <a:gd name="T78" fmla="*/ 135 w 43"/>
                <a:gd name="T79" fmla="*/ 14 h 38"/>
                <a:gd name="T80" fmla="*/ 135 w 43"/>
                <a:gd name="T81" fmla="*/ 4 h 38"/>
                <a:gd name="T82" fmla="*/ 125 w 43"/>
                <a:gd name="T83" fmla="*/ 0 h 38"/>
                <a:gd name="T84" fmla="*/ 105 w 43"/>
                <a:gd name="T85" fmla="*/ 4 h 38"/>
                <a:gd name="T86" fmla="*/ 91 w 43"/>
                <a:gd name="T87" fmla="*/ 11 h 38"/>
                <a:gd name="T88" fmla="*/ 74 w 43"/>
                <a:gd name="T89" fmla="*/ 14 h 38"/>
                <a:gd name="T90" fmla="*/ 61 w 43"/>
                <a:gd name="T91" fmla="*/ 14 h 38"/>
                <a:gd name="T92" fmla="*/ 51 w 43"/>
                <a:gd name="T93" fmla="*/ 18 h 38"/>
                <a:gd name="T94" fmla="*/ 51 w 43"/>
                <a:gd name="T95" fmla="*/ 25 h 38"/>
                <a:gd name="T96" fmla="*/ 54 w 43"/>
                <a:gd name="T97" fmla="*/ 36 h 38"/>
                <a:gd name="T98" fmla="*/ 61 w 43"/>
                <a:gd name="T99" fmla="*/ 46 h 38"/>
                <a:gd name="T100" fmla="*/ 64 w 43"/>
                <a:gd name="T101" fmla="*/ 53 h 38"/>
                <a:gd name="T102" fmla="*/ 61 w 43"/>
                <a:gd name="T103" fmla="*/ 57 h 38"/>
                <a:gd name="T104" fmla="*/ 51 w 43"/>
                <a:gd name="T105" fmla="*/ 53 h 38"/>
                <a:gd name="T106" fmla="*/ 44 w 43"/>
                <a:gd name="T107" fmla="*/ 50 h 38"/>
                <a:gd name="T108" fmla="*/ 34 w 43"/>
                <a:gd name="T109" fmla="*/ 50 h 38"/>
                <a:gd name="T110" fmla="*/ 17 w 43"/>
                <a:gd name="T111" fmla="*/ 46 h 38"/>
                <a:gd name="T112" fmla="*/ 7 w 43"/>
                <a:gd name="T113" fmla="*/ 50 h 38"/>
                <a:gd name="T114" fmla="*/ 3 w 43"/>
                <a:gd name="T115" fmla="*/ 64 h 38"/>
                <a:gd name="T116" fmla="*/ 7 w 43"/>
                <a:gd name="T117" fmla="*/ 82 h 38"/>
                <a:gd name="T118" fmla="*/ 10 w 43"/>
                <a:gd name="T119" fmla="*/ 89 h 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"/>
                <a:gd name="T181" fmla="*/ 0 h 38"/>
                <a:gd name="T182" fmla="*/ 43 w 43"/>
                <a:gd name="T183" fmla="*/ 38 h 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" h="38">
                  <a:moveTo>
                    <a:pt x="3" y="25"/>
                  </a:moveTo>
                  <a:cubicBezTo>
                    <a:pt x="2" y="25"/>
                    <a:pt x="2" y="26"/>
                    <a:pt x="3" y="27"/>
                  </a:cubicBezTo>
                  <a:cubicBezTo>
                    <a:pt x="4" y="27"/>
                    <a:pt x="5" y="28"/>
                    <a:pt x="5" y="29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30"/>
                    <a:pt x="8" y="31"/>
                    <a:pt x="8" y="31"/>
                  </a:cubicBezTo>
                  <a:cubicBezTo>
                    <a:pt x="8" y="32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8" y="35"/>
                    <a:pt x="9" y="36"/>
                    <a:pt x="10" y="36"/>
                  </a:cubicBezTo>
                  <a:cubicBezTo>
                    <a:pt x="11" y="37"/>
                    <a:pt x="12" y="37"/>
                    <a:pt x="13" y="37"/>
                  </a:cubicBezTo>
                  <a:cubicBezTo>
                    <a:pt x="14" y="37"/>
                    <a:pt x="16" y="37"/>
                    <a:pt x="16" y="38"/>
                  </a:cubicBezTo>
                  <a:cubicBezTo>
                    <a:pt x="17" y="38"/>
                    <a:pt x="19" y="38"/>
                    <a:pt x="21" y="38"/>
                  </a:cubicBezTo>
                  <a:cubicBezTo>
                    <a:pt x="22" y="38"/>
                    <a:pt x="24" y="37"/>
                    <a:pt x="25" y="37"/>
                  </a:cubicBezTo>
                  <a:cubicBezTo>
                    <a:pt x="26" y="37"/>
                    <a:pt x="26" y="36"/>
                    <a:pt x="26" y="34"/>
                  </a:cubicBezTo>
                  <a:cubicBezTo>
                    <a:pt x="26" y="33"/>
                    <a:pt x="26" y="32"/>
                    <a:pt x="25" y="32"/>
                  </a:cubicBezTo>
                  <a:cubicBezTo>
                    <a:pt x="24" y="32"/>
                    <a:pt x="24" y="32"/>
                    <a:pt x="25" y="31"/>
                  </a:cubicBezTo>
                  <a:cubicBezTo>
                    <a:pt x="25" y="30"/>
                    <a:pt x="26" y="30"/>
                    <a:pt x="27" y="30"/>
                  </a:cubicBezTo>
                  <a:cubicBezTo>
                    <a:pt x="28" y="30"/>
                    <a:pt x="29" y="30"/>
                    <a:pt x="30" y="30"/>
                  </a:cubicBezTo>
                  <a:cubicBezTo>
                    <a:pt x="30" y="29"/>
                    <a:pt x="31" y="28"/>
                    <a:pt x="32" y="26"/>
                  </a:cubicBezTo>
                  <a:cubicBezTo>
                    <a:pt x="33" y="25"/>
                    <a:pt x="34" y="23"/>
                    <a:pt x="35" y="22"/>
                  </a:cubicBezTo>
                  <a:cubicBezTo>
                    <a:pt x="35" y="22"/>
                    <a:pt x="36" y="21"/>
                    <a:pt x="36" y="22"/>
                  </a:cubicBezTo>
                  <a:cubicBezTo>
                    <a:pt x="36" y="22"/>
                    <a:pt x="37" y="22"/>
                    <a:pt x="37" y="22"/>
                  </a:cubicBezTo>
                  <a:cubicBezTo>
                    <a:pt x="38" y="22"/>
                    <a:pt x="39" y="22"/>
                    <a:pt x="39" y="21"/>
                  </a:cubicBezTo>
                  <a:cubicBezTo>
                    <a:pt x="39" y="20"/>
                    <a:pt x="40" y="19"/>
                    <a:pt x="40" y="18"/>
                  </a:cubicBezTo>
                  <a:cubicBezTo>
                    <a:pt x="41" y="18"/>
                    <a:pt x="42" y="17"/>
                    <a:pt x="42" y="16"/>
                  </a:cubicBezTo>
                  <a:cubicBezTo>
                    <a:pt x="42" y="15"/>
                    <a:pt x="41" y="15"/>
                    <a:pt x="40" y="15"/>
                  </a:cubicBezTo>
                  <a:cubicBezTo>
                    <a:pt x="40" y="16"/>
                    <a:pt x="38" y="16"/>
                    <a:pt x="37" y="16"/>
                  </a:cubicBezTo>
                  <a:cubicBezTo>
                    <a:pt x="36" y="16"/>
                    <a:pt x="34" y="16"/>
                    <a:pt x="33" y="16"/>
                  </a:cubicBezTo>
                  <a:cubicBezTo>
                    <a:pt x="31" y="15"/>
                    <a:pt x="29" y="14"/>
                    <a:pt x="29" y="13"/>
                  </a:cubicBezTo>
                  <a:cubicBezTo>
                    <a:pt x="28" y="13"/>
                    <a:pt x="27" y="12"/>
                    <a:pt x="26" y="11"/>
                  </a:cubicBezTo>
                  <a:cubicBezTo>
                    <a:pt x="25" y="11"/>
                    <a:pt x="25" y="10"/>
                    <a:pt x="25" y="9"/>
                  </a:cubicBezTo>
                  <a:cubicBezTo>
                    <a:pt x="25" y="8"/>
                    <a:pt x="26" y="7"/>
                    <a:pt x="27" y="7"/>
                  </a:cubicBezTo>
                  <a:cubicBezTo>
                    <a:pt x="28" y="6"/>
                    <a:pt x="29" y="7"/>
                    <a:pt x="29" y="8"/>
                  </a:cubicBezTo>
                  <a:cubicBezTo>
                    <a:pt x="29" y="9"/>
                    <a:pt x="29" y="10"/>
                    <a:pt x="30" y="11"/>
                  </a:cubicBezTo>
                  <a:cubicBezTo>
                    <a:pt x="30" y="12"/>
                    <a:pt x="31" y="13"/>
                    <a:pt x="32" y="13"/>
                  </a:cubicBezTo>
                  <a:cubicBezTo>
                    <a:pt x="33" y="14"/>
                    <a:pt x="35" y="14"/>
                    <a:pt x="36" y="15"/>
                  </a:cubicBezTo>
                  <a:cubicBezTo>
                    <a:pt x="37" y="15"/>
                    <a:pt x="39" y="14"/>
                    <a:pt x="40" y="14"/>
                  </a:cubicBezTo>
                  <a:cubicBezTo>
                    <a:pt x="40" y="13"/>
                    <a:pt x="41" y="12"/>
                    <a:pt x="42" y="12"/>
                  </a:cubicBezTo>
                  <a:cubicBezTo>
                    <a:pt x="43" y="11"/>
                    <a:pt x="43" y="9"/>
                    <a:pt x="42" y="8"/>
                  </a:cubicBezTo>
                  <a:cubicBezTo>
                    <a:pt x="42" y="6"/>
                    <a:pt x="41" y="5"/>
                    <a:pt x="41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40" y="3"/>
                    <a:pt x="40" y="2"/>
                    <a:pt x="40" y="1"/>
                  </a:cubicBezTo>
                  <a:cubicBezTo>
                    <a:pt x="40" y="0"/>
                    <a:pt x="39" y="0"/>
                    <a:pt x="37" y="0"/>
                  </a:cubicBezTo>
                  <a:cubicBezTo>
                    <a:pt x="36" y="0"/>
                    <a:pt x="33" y="0"/>
                    <a:pt x="31" y="1"/>
                  </a:cubicBezTo>
                  <a:cubicBezTo>
                    <a:pt x="30" y="1"/>
                    <a:pt x="28" y="2"/>
                    <a:pt x="27" y="3"/>
                  </a:cubicBezTo>
                  <a:cubicBezTo>
                    <a:pt x="26" y="4"/>
                    <a:pt x="24" y="4"/>
                    <a:pt x="22" y="4"/>
                  </a:cubicBezTo>
                  <a:cubicBezTo>
                    <a:pt x="21" y="4"/>
                    <a:pt x="19" y="4"/>
                    <a:pt x="18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7"/>
                    <a:pt x="15" y="8"/>
                    <a:pt x="16" y="10"/>
                  </a:cubicBezTo>
                  <a:cubicBezTo>
                    <a:pt x="16" y="11"/>
                    <a:pt x="18" y="13"/>
                    <a:pt x="18" y="13"/>
                  </a:cubicBezTo>
                  <a:cubicBezTo>
                    <a:pt x="19" y="14"/>
                    <a:pt x="20" y="15"/>
                    <a:pt x="19" y="15"/>
                  </a:cubicBezTo>
                  <a:cubicBezTo>
                    <a:pt x="19" y="16"/>
                    <a:pt x="19" y="16"/>
                    <a:pt x="18" y="16"/>
                  </a:cubicBezTo>
                  <a:cubicBezTo>
                    <a:pt x="18" y="15"/>
                    <a:pt x="16" y="15"/>
                    <a:pt x="15" y="15"/>
                  </a:cubicBezTo>
                  <a:cubicBezTo>
                    <a:pt x="15" y="14"/>
                    <a:pt x="13" y="14"/>
                    <a:pt x="13" y="14"/>
                  </a:cubicBezTo>
                  <a:cubicBezTo>
                    <a:pt x="13" y="15"/>
                    <a:pt x="11" y="14"/>
                    <a:pt x="10" y="14"/>
                  </a:cubicBezTo>
                  <a:cubicBezTo>
                    <a:pt x="9" y="13"/>
                    <a:pt x="6" y="13"/>
                    <a:pt x="5" y="13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0" y="20"/>
                    <a:pt x="1" y="22"/>
                    <a:pt x="2" y="23"/>
                  </a:cubicBezTo>
                  <a:cubicBezTo>
                    <a:pt x="3" y="23"/>
                    <a:pt x="3" y="24"/>
                    <a:pt x="3" y="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5" name="Freeform 284"/>
            <p:cNvSpPr>
              <a:spLocks/>
            </p:cNvSpPr>
            <p:nvPr/>
          </p:nvSpPr>
          <p:spPr bwMode="gray">
            <a:xfrm>
              <a:off x="5872098" y="1293095"/>
              <a:ext cx="28463" cy="41580"/>
            </a:xfrm>
            <a:custGeom>
              <a:avLst/>
              <a:gdLst>
                <a:gd name="T0" fmla="*/ 3 w 7"/>
                <a:gd name="T1" fmla="*/ 8 h 8"/>
                <a:gd name="T2" fmla="*/ 0 w 7"/>
                <a:gd name="T3" fmla="*/ 15 h 8"/>
                <a:gd name="T4" fmla="*/ 6 w 7"/>
                <a:gd name="T5" fmla="*/ 22 h 8"/>
                <a:gd name="T6" fmla="*/ 13 w 7"/>
                <a:gd name="T7" fmla="*/ 26 h 8"/>
                <a:gd name="T8" fmla="*/ 19 w 7"/>
                <a:gd name="T9" fmla="*/ 22 h 8"/>
                <a:gd name="T10" fmla="*/ 22 w 7"/>
                <a:gd name="T11" fmla="*/ 15 h 8"/>
                <a:gd name="T12" fmla="*/ 16 w 7"/>
                <a:gd name="T13" fmla="*/ 8 h 8"/>
                <a:gd name="T14" fmla="*/ 9 w 7"/>
                <a:gd name="T15" fmla="*/ 0 h 8"/>
                <a:gd name="T16" fmla="*/ 3 w 7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8"/>
                <a:gd name="T29" fmla="*/ 7 w 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8">
                  <a:moveTo>
                    <a:pt x="1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6" name="Freeform 285"/>
            <p:cNvSpPr>
              <a:spLocks/>
            </p:cNvSpPr>
            <p:nvPr/>
          </p:nvSpPr>
          <p:spPr bwMode="gray">
            <a:xfrm>
              <a:off x="5915888" y="1251513"/>
              <a:ext cx="94148" cy="65654"/>
            </a:xfrm>
            <a:custGeom>
              <a:avLst/>
              <a:gdLst>
                <a:gd name="T0" fmla="*/ 21 w 20"/>
                <a:gd name="T1" fmla="*/ 42 h 13"/>
                <a:gd name="T2" fmla="*/ 38 w 20"/>
                <a:gd name="T3" fmla="*/ 39 h 13"/>
                <a:gd name="T4" fmla="*/ 52 w 20"/>
                <a:gd name="T5" fmla="*/ 32 h 13"/>
                <a:gd name="T6" fmla="*/ 62 w 20"/>
                <a:gd name="T7" fmla="*/ 21 h 13"/>
                <a:gd name="T8" fmla="*/ 66 w 20"/>
                <a:gd name="T9" fmla="*/ 14 h 13"/>
                <a:gd name="T10" fmla="*/ 59 w 20"/>
                <a:gd name="T11" fmla="*/ 4 h 13"/>
                <a:gd name="T12" fmla="*/ 45 w 20"/>
                <a:gd name="T13" fmla="*/ 0 h 13"/>
                <a:gd name="T14" fmla="*/ 28 w 20"/>
                <a:gd name="T15" fmla="*/ 0 h 13"/>
                <a:gd name="T16" fmla="*/ 7 w 20"/>
                <a:gd name="T17" fmla="*/ 7 h 13"/>
                <a:gd name="T18" fmla="*/ 3 w 20"/>
                <a:gd name="T19" fmla="*/ 28 h 13"/>
                <a:gd name="T20" fmla="*/ 7 w 20"/>
                <a:gd name="T21" fmla="*/ 42 h 13"/>
                <a:gd name="T22" fmla="*/ 21 w 20"/>
                <a:gd name="T23" fmla="*/ 42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13"/>
                <a:gd name="T38" fmla="*/ 20 w 20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13">
                  <a:moveTo>
                    <a:pt x="6" y="12"/>
                  </a:moveTo>
                  <a:cubicBezTo>
                    <a:pt x="7" y="12"/>
                    <a:pt x="9" y="11"/>
                    <a:pt x="11" y="11"/>
                  </a:cubicBezTo>
                  <a:cubicBezTo>
                    <a:pt x="12" y="10"/>
                    <a:pt x="14" y="9"/>
                    <a:pt x="15" y="9"/>
                  </a:cubicBezTo>
                  <a:cubicBezTo>
                    <a:pt x="16" y="8"/>
                    <a:pt x="17" y="7"/>
                    <a:pt x="18" y="6"/>
                  </a:cubicBezTo>
                  <a:cubicBezTo>
                    <a:pt x="19" y="6"/>
                    <a:pt x="20" y="5"/>
                    <a:pt x="19" y="4"/>
                  </a:cubicBezTo>
                  <a:cubicBezTo>
                    <a:pt x="19" y="3"/>
                    <a:pt x="18" y="2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6" y="0"/>
                    <a:pt x="3" y="1"/>
                    <a:pt x="2" y="2"/>
                  </a:cubicBezTo>
                  <a:cubicBezTo>
                    <a:pt x="1" y="3"/>
                    <a:pt x="0" y="6"/>
                    <a:pt x="1" y="8"/>
                  </a:cubicBezTo>
                  <a:cubicBezTo>
                    <a:pt x="1" y="9"/>
                    <a:pt x="2" y="11"/>
                    <a:pt x="2" y="12"/>
                  </a:cubicBezTo>
                  <a:cubicBezTo>
                    <a:pt x="3" y="13"/>
                    <a:pt x="4" y="13"/>
                    <a:pt x="6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7" name="Freeform 288"/>
            <p:cNvSpPr>
              <a:spLocks/>
            </p:cNvSpPr>
            <p:nvPr/>
          </p:nvSpPr>
          <p:spPr bwMode="gray">
            <a:xfrm>
              <a:off x="6688782" y="1034855"/>
              <a:ext cx="0" cy="6565"/>
            </a:xfrm>
            <a:custGeom>
              <a:avLst/>
              <a:gdLst>
                <a:gd name="T0" fmla="*/ 4 h 1"/>
                <a:gd name="T1" fmla="*/ 4 h 1"/>
                <a:gd name="T2" fmla="*/ 4 h 1"/>
                <a:gd name="T3" fmla="*/ 0 60000 65536"/>
                <a:gd name="T4" fmla="*/ 0 60000 65536"/>
                <a:gd name="T5" fmla="*/ 0 60000 65536"/>
                <a:gd name="T6" fmla="*/ 0 h 1"/>
                <a:gd name="T7" fmla="*/ 1 h 1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8" name="Freeform 291"/>
            <p:cNvSpPr>
              <a:spLocks/>
            </p:cNvSpPr>
            <p:nvPr/>
          </p:nvSpPr>
          <p:spPr bwMode="gray">
            <a:xfrm>
              <a:off x="5169266" y="984519"/>
              <a:ext cx="1751603" cy="2241000"/>
            </a:xfrm>
            <a:custGeom>
              <a:avLst/>
              <a:gdLst>
                <a:gd name="T0" fmla="*/ 1203 w 380"/>
                <a:gd name="T1" fmla="*/ 244 h 449"/>
                <a:gd name="T2" fmla="*/ 1183 w 380"/>
                <a:gd name="T3" fmla="*/ 154 h 449"/>
                <a:gd name="T4" fmla="*/ 1166 w 380"/>
                <a:gd name="T5" fmla="*/ 65 h 449"/>
                <a:gd name="T6" fmla="*/ 1108 w 380"/>
                <a:gd name="T7" fmla="*/ 32 h 449"/>
                <a:gd name="T8" fmla="*/ 1044 w 380"/>
                <a:gd name="T9" fmla="*/ 122 h 449"/>
                <a:gd name="T10" fmla="*/ 933 w 380"/>
                <a:gd name="T11" fmla="*/ 115 h 449"/>
                <a:gd name="T12" fmla="*/ 858 w 380"/>
                <a:gd name="T13" fmla="*/ 222 h 449"/>
                <a:gd name="T14" fmla="*/ 804 w 380"/>
                <a:gd name="T15" fmla="*/ 226 h 449"/>
                <a:gd name="T16" fmla="*/ 797 w 380"/>
                <a:gd name="T17" fmla="*/ 229 h 449"/>
                <a:gd name="T18" fmla="*/ 740 w 380"/>
                <a:gd name="T19" fmla="*/ 298 h 449"/>
                <a:gd name="T20" fmla="*/ 720 w 380"/>
                <a:gd name="T21" fmla="*/ 280 h 449"/>
                <a:gd name="T22" fmla="*/ 720 w 380"/>
                <a:gd name="T23" fmla="*/ 258 h 449"/>
                <a:gd name="T24" fmla="*/ 625 w 380"/>
                <a:gd name="T25" fmla="*/ 323 h 449"/>
                <a:gd name="T26" fmla="*/ 639 w 380"/>
                <a:gd name="T27" fmla="*/ 362 h 449"/>
                <a:gd name="T28" fmla="*/ 656 w 380"/>
                <a:gd name="T29" fmla="*/ 416 h 449"/>
                <a:gd name="T30" fmla="*/ 598 w 380"/>
                <a:gd name="T31" fmla="*/ 441 h 449"/>
                <a:gd name="T32" fmla="*/ 544 w 380"/>
                <a:gd name="T33" fmla="*/ 470 h 449"/>
                <a:gd name="T34" fmla="*/ 493 w 380"/>
                <a:gd name="T35" fmla="*/ 516 h 449"/>
                <a:gd name="T36" fmla="*/ 419 w 380"/>
                <a:gd name="T37" fmla="*/ 498 h 449"/>
                <a:gd name="T38" fmla="*/ 426 w 380"/>
                <a:gd name="T39" fmla="*/ 477 h 449"/>
                <a:gd name="T40" fmla="*/ 412 w 380"/>
                <a:gd name="T41" fmla="*/ 452 h 449"/>
                <a:gd name="T42" fmla="*/ 355 w 380"/>
                <a:gd name="T43" fmla="*/ 445 h 449"/>
                <a:gd name="T44" fmla="*/ 287 w 380"/>
                <a:gd name="T45" fmla="*/ 463 h 449"/>
                <a:gd name="T46" fmla="*/ 294 w 380"/>
                <a:gd name="T47" fmla="*/ 524 h 449"/>
                <a:gd name="T48" fmla="*/ 182 w 380"/>
                <a:gd name="T49" fmla="*/ 513 h 449"/>
                <a:gd name="T50" fmla="*/ 88 w 380"/>
                <a:gd name="T51" fmla="*/ 570 h 449"/>
                <a:gd name="T52" fmla="*/ 30 w 380"/>
                <a:gd name="T53" fmla="*/ 552 h 449"/>
                <a:gd name="T54" fmla="*/ 37 w 380"/>
                <a:gd name="T55" fmla="*/ 624 h 449"/>
                <a:gd name="T56" fmla="*/ 112 w 380"/>
                <a:gd name="T57" fmla="*/ 724 h 449"/>
                <a:gd name="T58" fmla="*/ 64 w 380"/>
                <a:gd name="T59" fmla="*/ 818 h 449"/>
                <a:gd name="T60" fmla="*/ 7 w 380"/>
                <a:gd name="T61" fmla="*/ 893 h 449"/>
                <a:gd name="T62" fmla="*/ 34 w 380"/>
                <a:gd name="T63" fmla="*/ 1069 h 449"/>
                <a:gd name="T64" fmla="*/ 81 w 380"/>
                <a:gd name="T65" fmla="*/ 1180 h 449"/>
                <a:gd name="T66" fmla="*/ 108 w 380"/>
                <a:gd name="T67" fmla="*/ 1255 h 449"/>
                <a:gd name="T68" fmla="*/ 159 w 380"/>
                <a:gd name="T69" fmla="*/ 1291 h 449"/>
                <a:gd name="T70" fmla="*/ 237 w 380"/>
                <a:gd name="T71" fmla="*/ 1377 h 449"/>
                <a:gd name="T72" fmla="*/ 257 w 380"/>
                <a:gd name="T73" fmla="*/ 1445 h 449"/>
                <a:gd name="T74" fmla="*/ 274 w 380"/>
                <a:gd name="T75" fmla="*/ 1531 h 449"/>
                <a:gd name="T76" fmla="*/ 314 w 380"/>
                <a:gd name="T77" fmla="*/ 1599 h 449"/>
                <a:gd name="T78" fmla="*/ 392 w 380"/>
                <a:gd name="T79" fmla="*/ 1560 h 449"/>
                <a:gd name="T80" fmla="*/ 426 w 380"/>
                <a:gd name="T81" fmla="*/ 1513 h 449"/>
                <a:gd name="T82" fmla="*/ 490 w 380"/>
                <a:gd name="T83" fmla="*/ 1431 h 449"/>
                <a:gd name="T84" fmla="*/ 568 w 380"/>
                <a:gd name="T85" fmla="*/ 1474 h 449"/>
                <a:gd name="T86" fmla="*/ 632 w 380"/>
                <a:gd name="T87" fmla="*/ 1520 h 449"/>
                <a:gd name="T88" fmla="*/ 693 w 380"/>
                <a:gd name="T89" fmla="*/ 1599 h 449"/>
                <a:gd name="T90" fmla="*/ 784 w 380"/>
                <a:gd name="T91" fmla="*/ 1588 h 449"/>
                <a:gd name="T92" fmla="*/ 922 w 380"/>
                <a:gd name="T93" fmla="*/ 1588 h 449"/>
                <a:gd name="T94" fmla="*/ 1000 w 380"/>
                <a:gd name="T95" fmla="*/ 1560 h 449"/>
                <a:gd name="T96" fmla="*/ 1071 w 380"/>
                <a:gd name="T97" fmla="*/ 1524 h 449"/>
                <a:gd name="T98" fmla="*/ 1112 w 380"/>
                <a:gd name="T99" fmla="*/ 1416 h 449"/>
                <a:gd name="T100" fmla="*/ 1075 w 380"/>
                <a:gd name="T101" fmla="*/ 1330 h 449"/>
                <a:gd name="T102" fmla="*/ 1058 w 380"/>
                <a:gd name="T103" fmla="*/ 1233 h 449"/>
                <a:gd name="T104" fmla="*/ 1129 w 380"/>
                <a:gd name="T105" fmla="*/ 1144 h 449"/>
                <a:gd name="T106" fmla="*/ 1152 w 380"/>
                <a:gd name="T107" fmla="*/ 1040 h 449"/>
                <a:gd name="T108" fmla="*/ 1132 w 380"/>
                <a:gd name="T109" fmla="*/ 943 h 449"/>
                <a:gd name="T110" fmla="*/ 1145 w 380"/>
                <a:gd name="T111" fmla="*/ 868 h 449"/>
                <a:gd name="T112" fmla="*/ 1227 w 380"/>
                <a:gd name="T113" fmla="*/ 832 h 449"/>
                <a:gd name="T114" fmla="*/ 1200 w 380"/>
                <a:gd name="T115" fmla="*/ 739 h 449"/>
                <a:gd name="T116" fmla="*/ 1186 w 380"/>
                <a:gd name="T117" fmla="*/ 638 h 449"/>
                <a:gd name="T118" fmla="*/ 1220 w 380"/>
                <a:gd name="T119" fmla="*/ 556 h 449"/>
                <a:gd name="T120" fmla="*/ 1270 w 380"/>
                <a:gd name="T121" fmla="*/ 491 h 449"/>
                <a:gd name="T122" fmla="*/ 1230 w 380"/>
                <a:gd name="T123" fmla="*/ 394 h 449"/>
                <a:gd name="T124" fmla="*/ 1257 w 380"/>
                <a:gd name="T125" fmla="*/ 319 h 4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0"/>
                <a:gd name="T190" fmla="*/ 0 h 449"/>
                <a:gd name="T191" fmla="*/ 380 w 380"/>
                <a:gd name="T192" fmla="*/ 449 h 4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0" h="449">
                  <a:moveTo>
                    <a:pt x="379" y="78"/>
                  </a:moveTo>
                  <a:cubicBezTo>
                    <a:pt x="378" y="77"/>
                    <a:pt x="377" y="76"/>
                    <a:pt x="377" y="76"/>
                  </a:cubicBezTo>
                  <a:cubicBezTo>
                    <a:pt x="377" y="76"/>
                    <a:pt x="376" y="75"/>
                    <a:pt x="375" y="74"/>
                  </a:cubicBezTo>
                  <a:cubicBezTo>
                    <a:pt x="373" y="73"/>
                    <a:pt x="371" y="71"/>
                    <a:pt x="371" y="70"/>
                  </a:cubicBezTo>
                  <a:cubicBezTo>
                    <a:pt x="370" y="69"/>
                    <a:pt x="369" y="68"/>
                    <a:pt x="369" y="67"/>
                  </a:cubicBezTo>
                  <a:cubicBezTo>
                    <a:pt x="368" y="67"/>
                    <a:pt x="366" y="67"/>
                    <a:pt x="365" y="67"/>
                  </a:cubicBezTo>
                  <a:cubicBezTo>
                    <a:pt x="364" y="67"/>
                    <a:pt x="362" y="67"/>
                    <a:pt x="361" y="68"/>
                  </a:cubicBezTo>
                  <a:cubicBezTo>
                    <a:pt x="359" y="69"/>
                    <a:pt x="357" y="69"/>
                    <a:pt x="356" y="68"/>
                  </a:cubicBezTo>
                  <a:cubicBezTo>
                    <a:pt x="356" y="68"/>
                    <a:pt x="354" y="68"/>
                    <a:pt x="354" y="67"/>
                  </a:cubicBezTo>
                  <a:cubicBezTo>
                    <a:pt x="353" y="67"/>
                    <a:pt x="352" y="66"/>
                    <a:pt x="351" y="65"/>
                  </a:cubicBezTo>
                  <a:cubicBezTo>
                    <a:pt x="351" y="64"/>
                    <a:pt x="350" y="63"/>
                    <a:pt x="350" y="62"/>
                  </a:cubicBezTo>
                  <a:cubicBezTo>
                    <a:pt x="350" y="61"/>
                    <a:pt x="350" y="60"/>
                    <a:pt x="349" y="60"/>
                  </a:cubicBezTo>
                  <a:cubicBezTo>
                    <a:pt x="349" y="60"/>
                    <a:pt x="347" y="60"/>
                    <a:pt x="346" y="59"/>
                  </a:cubicBezTo>
                  <a:cubicBezTo>
                    <a:pt x="345" y="59"/>
                    <a:pt x="344" y="57"/>
                    <a:pt x="345" y="56"/>
                  </a:cubicBezTo>
                  <a:cubicBezTo>
                    <a:pt x="345" y="55"/>
                    <a:pt x="346" y="52"/>
                    <a:pt x="346" y="50"/>
                  </a:cubicBezTo>
                  <a:cubicBezTo>
                    <a:pt x="347" y="48"/>
                    <a:pt x="349" y="45"/>
                    <a:pt x="350" y="43"/>
                  </a:cubicBezTo>
                  <a:cubicBezTo>
                    <a:pt x="351" y="42"/>
                    <a:pt x="352" y="40"/>
                    <a:pt x="352" y="38"/>
                  </a:cubicBezTo>
                  <a:cubicBezTo>
                    <a:pt x="352" y="36"/>
                    <a:pt x="353" y="34"/>
                    <a:pt x="354" y="33"/>
                  </a:cubicBezTo>
                  <a:cubicBezTo>
                    <a:pt x="355" y="32"/>
                    <a:pt x="356" y="31"/>
                    <a:pt x="357" y="30"/>
                  </a:cubicBezTo>
                  <a:cubicBezTo>
                    <a:pt x="358" y="29"/>
                    <a:pt x="358" y="27"/>
                    <a:pt x="357" y="26"/>
                  </a:cubicBezTo>
                  <a:cubicBezTo>
                    <a:pt x="356" y="24"/>
                    <a:pt x="354" y="23"/>
                    <a:pt x="353" y="23"/>
                  </a:cubicBezTo>
                  <a:cubicBezTo>
                    <a:pt x="352" y="22"/>
                    <a:pt x="351" y="22"/>
                    <a:pt x="351" y="21"/>
                  </a:cubicBezTo>
                  <a:cubicBezTo>
                    <a:pt x="350" y="20"/>
                    <a:pt x="349" y="20"/>
                    <a:pt x="347" y="20"/>
                  </a:cubicBezTo>
                  <a:cubicBezTo>
                    <a:pt x="346" y="20"/>
                    <a:pt x="345" y="19"/>
                    <a:pt x="345" y="18"/>
                  </a:cubicBezTo>
                  <a:cubicBezTo>
                    <a:pt x="345" y="17"/>
                    <a:pt x="341" y="3"/>
                    <a:pt x="339" y="3"/>
                  </a:cubicBezTo>
                  <a:cubicBezTo>
                    <a:pt x="337" y="3"/>
                    <a:pt x="334" y="2"/>
                    <a:pt x="333" y="2"/>
                  </a:cubicBezTo>
                  <a:cubicBezTo>
                    <a:pt x="331" y="1"/>
                    <a:pt x="330" y="0"/>
                    <a:pt x="330" y="0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30" y="2"/>
                    <a:pt x="330" y="4"/>
                    <a:pt x="330" y="6"/>
                  </a:cubicBezTo>
                  <a:cubicBezTo>
                    <a:pt x="331" y="7"/>
                    <a:pt x="331" y="9"/>
                    <a:pt x="331" y="9"/>
                  </a:cubicBezTo>
                  <a:cubicBezTo>
                    <a:pt x="331" y="9"/>
                    <a:pt x="330" y="8"/>
                    <a:pt x="329" y="7"/>
                  </a:cubicBezTo>
                  <a:cubicBezTo>
                    <a:pt x="328" y="7"/>
                    <a:pt x="328" y="7"/>
                    <a:pt x="328" y="9"/>
                  </a:cubicBezTo>
                  <a:cubicBezTo>
                    <a:pt x="328" y="11"/>
                    <a:pt x="329" y="11"/>
                    <a:pt x="329" y="11"/>
                  </a:cubicBezTo>
                  <a:cubicBezTo>
                    <a:pt x="329" y="11"/>
                    <a:pt x="329" y="11"/>
                    <a:pt x="329" y="11"/>
                  </a:cubicBezTo>
                  <a:cubicBezTo>
                    <a:pt x="329" y="10"/>
                    <a:pt x="329" y="10"/>
                    <a:pt x="329" y="11"/>
                  </a:cubicBezTo>
                  <a:cubicBezTo>
                    <a:pt x="329" y="11"/>
                    <a:pt x="329" y="12"/>
                    <a:pt x="329" y="12"/>
                  </a:cubicBezTo>
                  <a:cubicBezTo>
                    <a:pt x="329" y="12"/>
                    <a:pt x="328" y="11"/>
                    <a:pt x="328" y="11"/>
                  </a:cubicBezTo>
                  <a:cubicBezTo>
                    <a:pt x="327" y="10"/>
                    <a:pt x="326" y="10"/>
                    <a:pt x="324" y="11"/>
                  </a:cubicBezTo>
                  <a:cubicBezTo>
                    <a:pt x="323" y="11"/>
                    <a:pt x="313" y="31"/>
                    <a:pt x="312" y="32"/>
                  </a:cubicBezTo>
                  <a:cubicBezTo>
                    <a:pt x="312" y="33"/>
                    <a:pt x="310" y="33"/>
                    <a:pt x="309" y="34"/>
                  </a:cubicBezTo>
                  <a:cubicBezTo>
                    <a:pt x="308" y="34"/>
                    <a:pt x="306" y="33"/>
                    <a:pt x="306" y="33"/>
                  </a:cubicBezTo>
                  <a:cubicBezTo>
                    <a:pt x="305" y="32"/>
                    <a:pt x="304" y="31"/>
                    <a:pt x="303" y="30"/>
                  </a:cubicBezTo>
                  <a:cubicBezTo>
                    <a:pt x="302" y="30"/>
                    <a:pt x="301" y="29"/>
                    <a:pt x="301" y="28"/>
                  </a:cubicBezTo>
                  <a:cubicBezTo>
                    <a:pt x="300" y="27"/>
                    <a:pt x="299" y="26"/>
                    <a:pt x="298" y="25"/>
                  </a:cubicBezTo>
                  <a:cubicBezTo>
                    <a:pt x="297" y="25"/>
                    <a:pt x="295" y="24"/>
                    <a:pt x="293" y="24"/>
                  </a:cubicBezTo>
                  <a:cubicBezTo>
                    <a:pt x="292" y="25"/>
                    <a:pt x="289" y="25"/>
                    <a:pt x="288" y="26"/>
                  </a:cubicBezTo>
                  <a:cubicBezTo>
                    <a:pt x="286" y="26"/>
                    <a:pt x="283" y="27"/>
                    <a:pt x="282" y="28"/>
                  </a:cubicBezTo>
                  <a:cubicBezTo>
                    <a:pt x="280" y="29"/>
                    <a:pt x="277" y="31"/>
                    <a:pt x="276" y="32"/>
                  </a:cubicBezTo>
                  <a:cubicBezTo>
                    <a:pt x="275" y="33"/>
                    <a:pt x="272" y="36"/>
                    <a:pt x="271" y="38"/>
                  </a:cubicBezTo>
                  <a:cubicBezTo>
                    <a:pt x="270" y="41"/>
                    <a:pt x="269" y="43"/>
                    <a:pt x="269" y="43"/>
                  </a:cubicBezTo>
                  <a:cubicBezTo>
                    <a:pt x="269" y="43"/>
                    <a:pt x="269" y="44"/>
                    <a:pt x="268" y="45"/>
                  </a:cubicBezTo>
                  <a:cubicBezTo>
                    <a:pt x="268" y="45"/>
                    <a:pt x="267" y="47"/>
                    <a:pt x="266" y="48"/>
                  </a:cubicBezTo>
                  <a:cubicBezTo>
                    <a:pt x="265" y="49"/>
                    <a:pt x="257" y="49"/>
                    <a:pt x="257" y="51"/>
                  </a:cubicBezTo>
                  <a:cubicBezTo>
                    <a:pt x="257" y="53"/>
                    <a:pt x="256" y="55"/>
                    <a:pt x="255" y="56"/>
                  </a:cubicBezTo>
                  <a:cubicBezTo>
                    <a:pt x="254" y="57"/>
                    <a:pt x="259" y="59"/>
                    <a:pt x="258" y="59"/>
                  </a:cubicBezTo>
                  <a:cubicBezTo>
                    <a:pt x="258" y="60"/>
                    <a:pt x="256" y="61"/>
                    <a:pt x="254" y="62"/>
                  </a:cubicBezTo>
                  <a:cubicBezTo>
                    <a:pt x="253" y="63"/>
                    <a:pt x="252" y="63"/>
                    <a:pt x="252" y="62"/>
                  </a:cubicBezTo>
                  <a:cubicBezTo>
                    <a:pt x="252" y="61"/>
                    <a:pt x="252" y="60"/>
                    <a:pt x="251" y="60"/>
                  </a:cubicBezTo>
                  <a:cubicBezTo>
                    <a:pt x="251" y="60"/>
                    <a:pt x="250" y="60"/>
                    <a:pt x="249" y="60"/>
                  </a:cubicBezTo>
                  <a:cubicBezTo>
                    <a:pt x="248" y="60"/>
                    <a:pt x="246" y="60"/>
                    <a:pt x="245" y="60"/>
                  </a:cubicBezTo>
                  <a:cubicBezTo>
                    <a:pt x="245" y="60"/>
                    <a:pt x="243" y="61"/>
                    <a:pt x="243" y="61"/>
                  </a:cubicBezTo>
                  <a:cubicBezTo>
                    <a:pt x="242" y="62"/>
                    <a:pt x="241" y="64"/>
                    <a:pt x="240" y="66"/>
                  </a:cubicBezTo>
                  <a:cubicBezTo>
                    <a:pt x="240" y="67"/>
                    <a:pt x="240" y="67"/>
                    <a:pt x="240" y="66"/>
                  </a:cubicBezTo>
                  <a:cubicBezTo>
                    <a:pt x="240" y="64"/>
                    <a:pt x="239" y="63"/>
                    <a:pt x="238" y="63"/>
                  </a:cubicBezTo>
                  <a:cubicBezTo>
                    <a:pt x="238" y="62"/>
                    <a:pt x="244" y="65"/>
                    <a:pt x="243" y="66"/>
                  </a:cubicBezTo>
                  <a:cubicBezTo>
                    <a:pt x="242" y="66"/>
                    <a:pt x="241" y="66"/>
                    <a:pt x="241" y="66"/>
                  </a:cubicBezTo>
                  <a:cubicBezTo>
                    <a:pt x="240" y="66"/>
                    <a:pt x="239" y="66"/>
                    <a:pt x="239" y="66"/>
                  </a:cubicBezTo>
                  <a:cubicBezTo>
                    <a:pt x="238" y="67"/>
                    <a:pt x="237" y="68"/>
                    <a:pt x="236" y="69"/>
                  </a:cubicBezTo>
                  <a:cubicBezTo>
                    <a:pt x="236" y="69"/>
                    <a:pt x="235" y="70"/>
                    <a:pt x="234" y="69"/>
                  </a:cubicBezTo>
                  <a:cubicBezTo>
                    <a:pt x="234" y="69"/>
                    <a:pt x="234" y="68"/>
                    <a:pt x="234" y="67"/>
                  </a:cubicBezTo>
                  <a:cubicBezTo>
                    <a:pt x="234" y="66"/>
                    <a:pt x="234" y="66"/>
                    <a:pt x="235" y="65"/>
                  </a:cubicBezTo>
                  <a:cubicBezTo>
                    <a:pt x="235" y="65"/>
                    <a:pt x="236" y="64"/>
                    <a:pt x="236" y="64"/>
                  </a:cubicBezTo>
                  <a:cubicBezTo>
                    <a:pt x="236" y="63"/>
                    <a:pt x="235" y="62"/>
                    <a:pt x="234" y="61"/>
                  </a:cubicBezTo>
                  <a:cubicBezTo>
                    <a:pt x="234" y="61"/>
                    <a:pt x="232" y="60"/>
                    <a:pt x="231" y="60"/>
                  </a:cubicBezTo>
                  <a:cubicBezTo>
                    <a:pt x="229" y="61"/>
                    <a:pt x="227" y="61"/>
                    <a:pt x="226" y="62"/>
                  </a:cubicBezTo>
                  <a:cubicBezTo>
                    <a:pt x="225" y="63"/>
                    <a:pt x="222" y="64"/>
                    <a:pt x="221" y="65"/>
                  </a:cubicBezTo>
                  <a:cubicBezTo>
                    <a:pt x="219" y="66"/>
                    <a:pt x="217" y="68"/>
                    <a:pt x="217" y="69"/>
                  </a:cubicBezTo>
                  <a:cubicBezTo>
                    <a:pt x="217" y="71"/>
                    <a:pt x="217" y="73"/>
                    <a:pt x="217" y="74"/>
                  </a:cubicBezTo>
                  <a:cubicBezTo>
                    <a:pt x="218" y="75"/>
                    <a:pt x="218" y="77"/>
                    <a:pt x="219" y="79"/>
                  </a:cubicBezTo>
                  <a:cubicBezTo>
                    <a:pt x="219" y="80"/>
                    <a:pt x="220" y="82"/>
                    <a:pt x="219" y="83"/>
                  </a:cubicBezTo>
                  <a:cubicBezTo>
                    <a:pt x="219" y="84"/>
                    <a:pt x="218" y="85"/>
                    <a:pt x="218" y="86"/>
                  </a:cubicBezTo>
                  <a:cubicBezTo>
                    <a:pt x="218" y="87"/>
                    <a:pt x="218" y="88"/>
                    <a:pt x="217" y="88"/>
                  </a:cubicBezTo>
                  <a:cubicBezTo>
                    <a:pt x="216" y="89"/>
                    <a:pt x="215" y="88"/>
                    <a:pt x="215" y="88"/>
                  </a:cubicBezTo>
                  <a:cubicBezTo>
                    <a:pt x="215" y="88"/>
                    <a:pt x="214" y="87"/>
                    <a:pt x="214" y="87"/>
                  </a:cubicBezTo>
                  <a:cubicBezTo>
                    <a:pt x="214" y="86"/>
                    <a:pt x="214" y="85"/>
                    <a:pt x="214" y="85"/>
                  </a:cubicBezTo>
                  <a:cubicBezTo>
                    <a:pt x="215" y="85"/>
                    <a:pt x="215" y="84"/>
                    <a:pt x="215" y="83"/>
                  </a:cubicBezTo>
                  <a:cubicBezTo>
                    <a:pt x="215" y="83"/>
                    <a:pt x="215" y="82"/>
                    <a:pt x="214" y="81"/>
                  </a:cubicBezTo>
                  <a:cubicBezTo>
                    <a:pt x="214" y="81"/>
                    <a:pt x="214" y="78"/>
                    <a:pt x="213" y="78"/>
                  </a:cubicBezTo>
                  <a:cubicBezTo>
                    <a:pt x="212" y="77"/>
                    <a:pt x="211" y="77"/>
                    <a:pt x="210" y="77"/>
                  </a:cubicBezTo>
                  <a:cubicBezTo>
                    <a:pt x="209" y="78"/>
                    <a:pt x="208" y="80"/>
                    <a:pt x="207" y="81"/>
                  </a:cubicBezTo>
                  <a:cubicBezTo>
                    <a:pt x="206" y="82"/>
                    <a:pt x="205" y="83"/>
                    <a:pt x="205" y="83"/>
                  </a:cubicBezTo>
                  <a:cubicBezTo>
                    <a:pt x="204" y="82"/>
                    <a:pt x="204" y="82"/>
                    <a:pt x="205" y="82"/>
                  </a:cubicBezTo>
                  <a:cubicBezTo>
                    <a:pt x="205" y="81"/>
                    <a:pt x="206" y="80"/>
                    <a:pt x="205" y="80"/>
                  </a:cubicBezTo>
                  <a:cubicBezTo>
                    <a:pt x="205" y="79"/>
                    <a:pt x="205" y="77"/>
                    <a:pt x="206" y="76"/>
                  </a:cubicBezTo>
                  <a:cubicBezTo>
                    <a:pt x="207" y="76"/>
                    <a:pt x="208" y="75"/>
                    <a:pt x="209" y="74"/>
                  </a:cubicBezTo>
                  <a:cubicBezTo>
                    <a:pt x="210" y="74"/>
                    <a:pt x="212" y="73"/>
                    <a:pt x="213" y="72"/>
                  </a:cubicBezTo>
                  <a:cubicBezTo>
                    <a:pt x="213" y="71"/>
                    <a:pt x="213" y="70"/>
                    <a:pt x="211" y="70"/>
                  </a:cubicBezTo>
                  <a:cubicBezTo>
                    <a:pt x="209" y="71"/>
                    <a:pt x="209" y="71"/>
                    <a:pt x="208" y="72"/>
                  </a:cubicBezTo>
                  <a:cubicBezTo>
                    <a:pt x="207" y="73"/>
                    <a:pt x="208" y="73"/>
                    <a:pt x="206" y="74"/>
                  </a:cubicBezTo>
                  <a:cubicBezTo>
                    <a:pt x="204" y="76"/>
                    <a:pt x="201" y="78"/>
                    <a:pt x="200" y="79"/>
                  </a:cubicBezTo>
                  <a:cubicBezTo>
                    <a:pt x="198" y="80"/>
                    <a:pt x="195" y="82"/>
                    <a:pt x="193" y="83"/>
                  </a:cubicBezTo>
                  <a:cubicBezTo>
                    <a:pt x="191" y="84"/>
                    <a:pt x="194" y="87"/>
                    <a:pt x="192" y="87"/>
                  </a:cubicBezTo>
                  <a:cubicBezTo>
                    <a:pt x="191" y="87"/>
                    <a:pt x="189" y="87"/>
                    <a:pt x="189" y="88"/>
                  </a:cubicBezTo>
                  <a:cubicBezTo>
                    <a:pt x="189" y="88"/>
                    <a:pt x="184" y="90"/>
                    <a:pt x="185" y="90"/>
                  </a:cubicBezTo>
                  <a:cubicBezTo>
                    <a:pt x="186" y="90"/>
                    <a:pt x="187" y="90"/>
                    <a:pt x="188" y="91"/>
                  </a:cubicBezTo>
                  <a:cubicBezTo>
                    <a:pt x="188" y="91"/>
                    <a:pt x="188" y="92"/>
                    <a:pt x="188" y="93"/>
                  </a:cubicBezTo>
                  <a:cubicBezTo>
                    <a:pt x="188" y="94"/>
                    <a:pt x="188" y="93"/>
                    <a:pt x="187" y="94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5" y="96"/>
                    <a:pt x="184" y="97"/>
                    <a:pt x="184" y="98"/>
                  </a:cubicBezTo>
                  <a:cubicBezTo>
                    <a:pt x="184" y="99"/>
                    <a:pt x="185" y="101"/>
                    <a:pt x="186" y="102"/>
                  </a:cubicBezTo>
                  <a:cubicBezTo>
                    <a:pt x="186" y="103"/>
                    <a:pt x="187" y="104"/>
                    <a:pt x="188" y="103"/>
                  </a:cubicBezTo>
                  <a:cubicBezTo>
                    <a:pt x="188" y="103"/>
                    <a:pt x="189" y="102"/>
                    <a:pt x="189" y="101"/>
                  </a:cubicBezTo>
                  <a:cubicBezTo>
                    <a:pt x="189" y="101"/>
                    <a:pt x="190" y="100"/>
                    <a:pt x="190" y="101"/>
                  </a:cubicBezTo>
                  <a:cubicBezTo>
                    <a:pt x="191" y="101"/>
                    <a:pt x="192" y="101"/>
                    <a:pt x="192" y="102"/>
                  </a:cubicBezTo>
                  <a:cubicBezTo>
                    <a:pt x="192" y="102"/>
                    <a:pt x="192" y="103"/>
                    <a:pt x="192" y="104"/>
                  </a:cubicBezTo>
                  <a:cubicBezTo>
                    <a:pt x="192" y="106"/>
                    <a:pt x="193" y="107"/>
                    <a:pt x="194" y="107"/>
                  </a:cubicBezTo>
                  <a:cubicBezTo>
                    <a:pt x="195" y="107"/>
                    <a:pt x="196" y="108"/>
                    <a:pt x="197" y="109"/>
                  </a:cubicBezTo>
                  <a:cubicBezTo>
                    <a:pt x="197" y="110"/>
                    <a:pt x="199" y="110"/>
                    <a:pt x="200" y="111"/>
                  </a:cubicBezTo>
                  <a:cubicBezTo>
                    <a:pt x="201" y="111"/>
                    <a:pt x="200" y="112"/>
                    <a:pt x="199" y="114"/>
                  </a:cubicBezTo>
                  <a:cubicBezTo>
                    <a:pt x="198" y="115"/>
                    <a:pt x="196" y="116"/>
                    <a:pt x="194" y="116"/>
                  </a:cubicBezTo>
                  <a:cubicBezTo>
                    <a:pt x="193" y="116"/>
                    <a:pt x="189" y="113"/>
                    <a:pt x="188" y="113"/>
                  </a:cubicBezTo>
                  <a:cubicBezTo>
                    <a:pt x="188" y="114"/>
                    <a:pt x="187" y="116"/>
                    <a:pt x="188" y="117"/>
                  </a:cubicBezTo>
                  <a:cubicBezTo>
                    <a:pt x="188" y="118"/>
                    <a:pt x="189" y="119"/>
                    <a:pt x="189" y="119"/>
                  </a:cubicBezTo>
                  <a:cubicBezTo>
                    <a:pt x="190" y="119"/>
                    <a:pt x="191" y="120"/>
                    <a:pt x="191" y="121"/>
                  </a:cubicBezTo>
                  <a:cubicBezTo>
                    <a:pt x="191" y="122"/>
                    <a:pt x="190" y="122"/>
                    <a:pt x="189" y="122"/>
                  </a:cubicBezTo>
                  <a:cubicBezTo>
                    <a:pt x="189" y="122"/>
                    <a:pt x="187" y="122"/>
                    <a:pt x="186" y="122"/>
                  </a:cubicBezTo>
                  <a:cubicBezTo>
                    <a:pt x="185" y="121"/>
                    <a:pt x="183" y="122"/>
                    <a:pt x="182" y="122"/>
                  </a:cubicBezTo>
                  <a:cubicBezTo>
                    <a:pt x="181" y="122"/>
                    <a:pt x="179" y="123"/>
                    <a:pt x="177" y="123"/>
                  </a:cubicBezTo>
                  <a:cubicBezTo>
                    <a:pt x="176" y="123"/>
                    <a:pt x="175" y="122"/>
                    <a:pt x="174" y="124"/>
                  </a:cubicBezTo>
                  <a:cubicBezTo>
                    <a:pt x="173" y="125"/>
                    <a:pt x="172" y="125"/>
                    <a:pt x="172" y="126"/>
                  </a:cubicBezTo>
                  <a:cubicBezTo>
                    <a:pt x="172" y="128"/>
                    <a:pt x="172" y="128"/>
                    <a:pt x="171" y="128"/>
                  </a:cubicBezTo>
                  <a:cubicBezTo>
                    <a:pt x="169" y="128"/>
                    <a:pt x="170" y="128"/>
                    <a:pt x="169" y="128"/>
                  </a:cubicBezTo>
                  <a:cubicBezTo>
                    <a:pt x="168" y="129"/>
                    <a:pt x="167" y="128"/>
                    <a:pt x="166" y="128"/>
                  </a:cubicBezTo>
                  <a:cubicBezTo>
                    <a:pt x="165" y="128"/>
                    <a:pt x="164" y="127"/>
                    <a:pt x="163" y="126"/>
                  </a:cubicBezTo>
                  <a:cubicBezTo>
                    <a:pt x="161" y="125"/>
                    <a:pt x="160" y="125"/>
                    <a:pt x="160" y="127"/>
                  </a:cubicBezTo>
                  <a:cubicBezTo>
                    <a:pt x="160" y="128"/>
                    <a:pt x="160" y="130"/>
                    <a:pt x="161" y="131"/>
                  </a:cubicBezTo>
                  <a:cubicBezTo>
                    <a:pt x="161" y="132"/>
                    <a:pt x="164" y="135"/>
                    <a:pt x="165" y="137"/>
                  </a:cubicBezTo>
                  <a:cubicBezTo>
                    <a:pt x="165" y="138"/>
                    <a:pt x="166" y="141"/>
                    <a:pt x="166" y="143"/>
                  </a:cubicBezTo>
                  <a:cubicBezTo>
                    <a:pt x="167" y="145"/>
                    <a:pt x="167" y="147"/>
                    <a:pt x="167" y="148"/>
                  </a:cubicBezTo>
                  <a:cubicBezTo>
                    <a:pt x="167" y="149"/>
                    <a:pt x="166" y="151"/>
                    <a:pt x="165" y="151"/>
                  </a:cubicBezTo>
                  <a:cubicBezTo>
                    <a:pt x="164" y="151"/>
                    <a:pt x="162" y="151"/>
                    <a:pt x="161" y="150"/>
                  </a:cubicBezTo>
                  <a:cubicBezTo>
                    <a:pt x="160" y="150"/>
                    <a:pt x="158" y="150"/>
                    <a:pt x="156" y="149"/>
                  </a:cubicBezTo>
                  <a:cubicBezTo>
                    <a:pt x="155" y="149"/>
                    <a:pt x="153" y="148"/>
                    <a:pt x="152" y="148"/>
                  </a:cubicBezTo>
                  <a:cubicBezTo>
                    <a:pt x="151" y="147"/>
                    <a:pt x="148" y="145"/>
                    <a:pt x="146" y="144"/>
                  </a:cubicBezTo>
                  <a:cubicBezTo>
                    <a:pt x="145" y="143"/>
                    <a:pt x="143" y="141"/>
                    <a:pt x="144" y="141"/>
                  </a:cubicBezTo>
                  <a:cubicBezTo>
                    <a:pt x="145" y="140"/>
                    <a:pt x="144" y="139"/>
                    <a:pt x="143" y="138"/>
                  </a:cubicBezTo>
                  <a:cubicBezTo>
                    <a:pt x="141" y="137"/>
                    <a:pt x="141" y="137"/>
                    <a:pt x="141" y="138"/>
                  </a:cubicBezTo>
                  <a:cubicBezTo>
                    <a:pt x="142" y="139"/>
                    <a:pt x="142" y="140"/>
                    <a:pt x="141" y="140"/>
                  </a:cubicBezTo>
                  <a:cubicBezTo>
                    <a:pt x="140" y="140"/>
                    <a:pt x="139" y="140"/>
                    <a:pt x="138" y="140"/>
                  </a:cubicBezTo>
                  <a:cubicBezTo>
                    <a:pt x="138" y="139"/>
                    <a:pt x="136" y="139"/>
                    <a:pt x="135" y="138"/>
                  </a:cubicBezTo>
                  <a:cubicBezTo>
                    <a:pt x="134" y="137"/>
                    <a:pt x="132" y="136"/>
                    <a:pt x="130" y="136"/>
                  </a:cubicBezTo>
                  <a:cubicBezTo>
                    <a:pt x="129" y="135"/>
                    <a:pt x="124" y="139"/>
                    <a:pt x="124" y="139"/>
                  </a:cubicBezTo>
                  <a:cubicBezTo>
                    <a:pt x="124" y="139"/>
                    <a:pt x="129" y="135"/>
                    <a:pt x="130" y="135"/>
                  </a:cubicBezTo>
                  <a:cubicBezTo>
                    <a:pt x="131" y="135"/>
                    <a:pt x="132" y="135"/>
                    <a:pt x="133" y="135"/>
                  </a:cubicBezTo>
                  <a:cubicBezTo>
                    <a:pt x="134" y="135"/>
                    <a:pt x="136" y="135"/>
                    <a:pt x="137" y="135"/>
                  </a:cubicBezTo>
                  <a:cubicBezTo>
                    <a:pt x="138" y="135"/>
                    <a:pt x="134" y="138"/>
                    <a:pt x="135" y="137"/>
                  </a:cubicBezTo>
                  <a:cubicBezTo>
                    <a:pt x="135" y="136"/>
                    <a:pt x="135" y="135"/>
                    <a:pt x="135" y="135"/>
                  </a:cubicBezTo>
                  <a:cubicBezTo>
                    <a:pt x="134" y="134"/>
                    <a:pt x="133" y="134"/>
                    <a:pt x="133" y="133"/>
                  </a:cubicBezTo>
                  <a:cubicBezTo>
                    <a:pt x="132" y="132"/>
                    <a:pt x="131" y="132"/>
                    <a:pt x="130" y="133"/>
                  </a:cubicBezTo>
                  <a:cubicBezTo>
                    <a:pt x="129" y="133"/>
                    <a:pt x="127" y="133"/>
                    <a:pt x="126" y="133"/>
                  </a:cubicBezTo>
                  <a:cubicBezTo>
                    <a:pt x="125" y="133"/>
                    <a:pt x="124" y="133"/>
                    <a:pt x="124" y="133"/>
                  </a:cubicBezTo>
                  <a:cubicBezTo>
                    <a:pt x="124" y="133"/>
                    <a:pt x="125" y="133"/>
                    <a:pt x="126" y="132"/>
                  </a:cubicBezTo>
                  <a:cubicBezTo>
                    <a:pt x="126" y="132"/>
                    <a:pt x="127" y="131"/>
                    <a:pt x="127" y="130"/>
                  </a:cubicBezTo>
                  <a:cubicBezTo>
                    <a:pt x="127" y="129"/>
                    <a:pt x="127" y="128"/>
                    <a:pt x="128" y="128"/>
                  </a:cubicBezTo>
                  <a:cubicBezTo>
                    <a:pt x="128" y="128"/>
                    <a:pt x="128" y="127"/>
                    <a:pt x="127" y="128"/>
                  </a:cubicBezTo>
                  <a:cubicBezTo>
                    <a:pt x="126" y="128"/>
                    <a:pt x="126" y="127"/>
                    <a:pt x="126" y="126"/>
                  </a:cubicBezTo>
                  <a:cubicBezTo>
                    <a:pt x="126" y="126"/>
                    <a:pt x="125" y="125"/>
                    <a:pt x="124" y="125"/>
                  </a:cubicBezTo>
                  <a:cubicBezTo>
                    <a:pt x="123" y="126"/>
                    <a:pt x="122" y="126"/>
                    <a:pt x="122" y="126"/>
                  </a:cubicBezTo>
                  <a:cubicBezTo>
                    <a:pt x="122" y="126"/>
                    <a:pt x="122" y="125"/>
                    <a:pt x="122" y="124"/>
                  </a:cubicBezTo>
                  <a:cubicBezTo>
                    <a:pt x="122" y="123"/>
                    <a:pt x="122" y="122"/>
                    <a:pt x="121" y="121"/>
                  </a:cubicBezTo>
                  <a:cubicBezTo>
                    <a:pt x="120" y="120"/>
                    <a:pt x="118" y="120"/>
                    <a:pt x="117" y="120"/>
                  </a:cubicBezTo>
                  <a:cubicBezTo>
                    <a:pt x="116" y="120"/>
                    <a:pt x="114" y="119"/>
                    <a:pt x="113" y="119"/>
                  </a:cubicBezTo>
                  <a:cubicBezTo>
                    <a:pt x="111" y="118"/>
                    <a:pt x="109" y="118"/>
                    <a:pt x="108" y="119"/>
                  </a:cubicBezTo>
                  <a:cubicBezTo>
                    <a:pt x="107" y="119"/>
                    <a:pt x="106" y="120"/>
                    <a:pt x="106" y="120"/>
                  </a:cubicBezTo>
                  <a:cubicBezTo>
                    <a:pt x="106" y="121"/>
                    <a:pt x="106" y="122"/>
                    <a:pt x="106" y="123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5" y="124"/>
                    <a:pt x="104" y="124"/>
                    <a:pt x="103" y="123"/>
                  </a:cubicBezTo>
                  <a:cubicBezTo>
                    <a:pt x="102" y="123"/>
                    <a:pt x="101" y="123"/>
                    <a:pt x="100" y="124"/>
                  </a:cubicBezTo>
                  <a:cubicBezTo>
                    <a:pt x="100" y="125"/>
                    <a:pt x="98" y="125"/>
                    <a:pt x="96" y="125"/>
                  </a:cubicBezTo>
                  <a:cubicBezTo>
                    <a:pt x="95" y="124"/>
                    <a:pt x="93" y="123"/>
                    <a:pt x="92" y="123"/>
                  </a:cubicBezTo>
                  <a:cubicBezTo>
                    <a:pt x="91" y="123"/>
                    <a:pt x="90" y="123"/>
                    <a:pt x="89" y="124"/>
                  </a:cubicBezTo>
                  <a:cubicBezTo>
                    <a:pt x="88" y="124"/>
                    <a:pt x="87" y="125"/>
                    <a:pt x="86" y="126"/>
                  </a:cubicBezTo>
                  <a:cubicBezTo>
                    <a:pt x="86" y="127"/>
                    <a:pt x="86" y="127"/>
                    <a:pt x="85" y="127"/>
                  </a:cubicBezTo>
                  <a:cubicBezTo>
                    <a:pt x="85" y="126"/>
                    <a:pt x="85" y="128"/>
                    <a:pt x="85" y="129"/>
                  </a:cubicBezTo>
                  <a:cubicBezTo>
                    <a:pt x="86" y="131"/>
                    <a:pt x="87" y="133"/>
                    <a:pt x="88" y="134"/>
                  </a:cubicBezTo>
                  <a:cubicBezTo>
                    <a:pt x="89" y="135"/>
                    <a:pt x="90" y="136"/>
                    <a:pt x="90" y="137"/>
                  </a:cubicBezTo>
                  <a:cubicBezTo>
                    <a:pt x="91" y="138"/>
                    <a:pt x="91" y="139"/>
                    <a:pt x="91" y="139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90" y="142"/>
                    <a:pt x="89" y="142"/>
                    <a:pt x="88" y="142"/>
                  </a:cubicBezTo>
                  <a:cubicBezTo>
                    <a:pt x="87" y="142"/>
                    <a:pt x="86" y="143"/>
                    <a:pt x="86" y="143"/>
                  </a:cubicBezTo>
                  <a:cubicBezTo>
                    <a:pt x="86" y="143"/>
                    <a:pt x="86" y="144"/>
                    <a:pt x="86" y="144"/>
                  </a:cubicBezTo>
                  <a:cubicBezTo>
                    <a:pt x="86" y="145"/>
                    <a:pt x="87" y="146"/>
                    <a:pt x="87" y="146"/>
                  </a:cubicBezTo>
                  <a:cubicBezTo>
                    <a:pt x="87" y="146"/>
                    <a:pt x="86" y="146"/>
                    <a:pt x="85" y="145"/>
                  </a:cubicBezTo>
                  <a:cubicBezTo>
                    <a:pt x="84" y="145"/>
                    <a:pt x="82" y="145"/>
                    <a:pt x="81" y="146"/>
                  </a:cubicBezTo>
                  <a:cubicBezTo>
                    <a:pt x="80" y="146"/>
                    <a:pt x="77" y="147"/>
                    <a:pt x="75" y="148"/>
                  </a:cubicBezTo>
                  <a:cubicBezTo>
                    <a:pt x="74" y="148"/>
                    <a:pt x="71" y="149"/>
                    <a:pt x="69" y="149"/>
                  </a:cubicBezTo>
                  <a:cubicBezTo>
                    <a:pt x="67" y="150"/>
                    <a:pt x="59" y="152"/>
                    <a:pt x="57" y="151"/>
                  </a:cubicBezTo>
                  <a:cubicBezTo>
                    <a:pt x="56" y="151"/>
                    <a:pt x="54" y="150"/>
                    <a:pt x="54" y="148"/>
                  </a:cubicBezTo>
                  <a:cubicBezTo>
                    <a:pt x="53" y="147"/>
                    <a:pt x="54" y="146"/>
                    <a:pt x="54" y="145"/>
                  </a:cubicBezTo>
                  <a:cubicBezTo>
                    <a:pt x="55" y="145"/>
                    <a:pt x="55" y="144"/>
                    <a:pt x="54" y="143"/>
                  </a:cubicBezTo>
                  <a:cubicBezTo>
                    <a:pt x="54" y="143"/>
                    <a:pt x="52" y="143"/>
                    <a:pt x="51" y="144"/>
                  </a:cubicBezTo>
                  <a:cubicBezTo>
                    <a:pt x="49" y="145"/>
                    <a:pt x="46" y="146"/>
                    <a:pt x="43" y="146"/>
                  </a:cubicBezTo>
                  <a:cubicBezTo>
                    <a:pt x="40" y="147"/>
                    <a:pt x="37" y="147"/>
                    <a:pt x="35" y="147"/>
                  </a:cubicBezTo>
                  <a:cubicBezTo>
                    <a:pt x="34" y="148"/>
                    <a:pt x="32" y="149"/>
                    <a:pt x="31" y="150"/>
                  </a:cubicBezTo>
                  <a:cubicBezTo>
                    <a:pt x="29" y="151"/>
                    <a:pt x="28" y="152"/>
                    <a:pt x="27" y="152"/>
                  </a:cubicBezTo>
                  <a:cubicBezTo>
                    <a:pt x="27" y="152"/>
                    <a:pt x="26" y="153"/>
                    <a:pt x="25" y="154"/>
                  </a:cubicBezTo>
                  <a:cubicBezTo>
                    <a:pt x="24" y="155"/>
                    <a:pt x="24" y="157"/>
                    <a:pt x="25" y="157"/>
                  </a:cubicBezTo>
                  <a:cubicBezTo>
                    <a:pt x="26" y="158"/>
                    <a:pt x="26" y="159"/>
                    <a:pt x="26" y="159"/>
                  </a:cubicBezTo>
                  <a:cubicBezTo>
                    <a:pt x="25" y="160"/>
                    <a:pt x="25" y="160"/>
                    <a:pt x="24" y="159"/>
                  </a:cubicBezTo>
                  <a:cubicBezTo>
                    <a:pt x="23" y="158"/>
                    <a:pt x="22" y="157"/>
                    <a:pt x="22" y="155"/>
                  </a:cubicBezTo>
                  <a:cubicBezTo>
                    <a:pt x="21" y="154"/>
                    <a:pt x="21" y="153"/>
                    <a:pt x="20" y="152"/>
                  </a:cubicBezTo>
                  <a:cubicBezTo>
                    <a:pt x="20" y="150"/>
                    <a:pt x="19" y="149"/>
                    <a:pt x="19" y="149"/>
                  </a:cubicBezTo>
                  <a:cubicBezTo>
                    <a:pt x="18" y="149"/>
                    <a:pt x="17" y="149"/>
                    <a:pt x="17" y="150"/>
                  </a:cubicBezTo>
                  <a:cubicBezTo>
                    <a:pt x="17" y="151"/>
                    <a:pt x="17" y="152"/>
                    <a:pt x="16" y="153"/>
                  </a:cubicBezTo>
                  <a:cubicBezTo>
                    <a:pt x="16" y="154"/>
                    <a:pt x="14" y="154"/>
                    <a:pt x="13" y="155"/>
                  </a:cubicBezTo>
                  <a:cubicBezTo>
                    <a:pt x="12" y="155"/>
                    <a:pt x="10" y="155"/>
                    <a:pt x="9" y="154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7" y="157"/>
                  </a:cubicBezTo>
                  <a:cubicBezTo>
                    <a:pt x="8" y="158"/>
                    <a:pt x="8" y="160"/>
                    <a:pt x="7" y="162"/>
                  </a:cubicBezTo>
                  <a:cubicBezTo>
                    <a:pt x="6" y="164"/>
                    <a:pt x="6" y="166"/>
                    <a:pt x="7" y="166"/>
                  </a:cubicBezTo>
                  <a:cubicBezTo>
                    <a:pt x="7" y="167"/>
                    <a:pt x="9" y="168"/>
                    <a:pt x="9" y="168"/>
                  </a:cubicBezTo>
                  <a:cubicBezTo>
                    <a:pt x="10" y="168"/>
                    <a:pt x="11" y="168"/>
                    <a:pt x="11" y="169"/>
                  </a:cubicBezTo>
                  <a:cubicBezTo>
                    <a:pt x="11" y="170"/>
                    <a:pt x="11" y="172"/>
                    <a:pt x="11" y="174"/>
                  </a:cubicBezTo>
                  <a:cubicBezTo>
                    <a:pt x="11" y="175"/>
                    <a:pt x="12" y="177"/>
                    <a:pt x="13" y="178"/>
                  </a:cubicBezTo>
                  <a:cubicBezTo>
                    <a:pt x="14" y="178"/>
                    <a:pt x="16" y="179"/>
                    <a:pt x="16" y="179"/>
                  </a:cubicBezTo>
                  <a:cubicBezTo>
                    <a:pt x="17" y="179"/>
                    <a:pt x="17" y="180"/>
                    <a:pt x="17" y="182"/>
                  </a:cubicBezTo>
                  <a:cubicBezTo>
                    <a:pt x="17" y="183"/>
                    <a:pt x="18" y="184"/>
                    <a:pt x="20" y="184"/>
                  </a:cubicBezTo>
                  <a:cubicBezTo>
                    <a:pt x="21" y="184"/>
                    <a:pt x="23" y="185"/>
                    <a:pt x="23" y="186"/>
                  </a:cubicBezTo>
                  <a:cubicBezTo>
                    <a:pt x="24" y="186"/>
                    <a:pt x="25" y="189"/>
                    <a:pt x="26" y="192"/>
                  </a:cubicBezTo>
                  <a:cubicBezTo>
                    <a:pt x="27" y="195"/>
                    <a:pt x="28" y="198"/>
                    <a:pt x="29" y="199"/>
                  </a:cubicBezTo>
                  <a:cubicBezTo>
                    <a:pt x="29" y="200"/>
                    <a:pt x="31" y="202"/>
                    <a:pt x="33" y="202"/>
                  </a:cubicBezTo>
                  <a:cubicBezTo>
                    <a:pt x="34" y="202"/>
                    <a:pt x="35" y="203"/>
                    <a:pt x="35" y="205"/>
                  </a:cubicBezTo>
                  <a:cubicBezTo>
                    <a:pt x="35" y="206"/>
                    <a:pt x="35" y="207"/>
                    <a:pt x="34" y="208"/>
                  </a:cubicBezTo>
                  <a:cubicBezTo>
                    <a:pt x="33" y="208"/>
                    <a:pt x="32" y="210"/>
                    <a:pt x="31" y="211"/>
                  </a:cubicBezTo>
                  <a:cubicBezTo>
                    <a:pt x="30" y="212"/>
                    <a:pt x="28" y="214"/>
                    <a:pt x="26" y="215"/>
                  </a:cubicBezTo>
                  <a:cubicBezTo>
                    <a:pt x="25" y="216"/>
                    <a:pt x="24" y="217"/>
                    <a:pt x="23" y="219"/>
                  </a:cubicBezTo>
                  <a:cubicBezTo>
                    <a:pt x="22" y="220"/>
                    <a:pt x="22" y="222"/>
                    <a:pt x="23" y="222"/>
                  </a:cubicBezTo>
                  <a:cubicBezTo>
                    <a:pt x="23" y="223"/>
                    <a:pt x="23" y="224"/>
                    <a:pt x="22" y="225"/>
                  </a:cubicBezTo>
                  <a:cubicBezTo>
                    <a:pt x="21" y="225"/>
                    <a:pt x="20" y="227"/>
                    <a:pt x="19" y="228"/>
                  </a:cubicBezTo>
                  <a:cubicBezTo>
                    <a:pt x="19" y="229"/>
                    <a:pt x="19" y="231"/>
                    <a:pt x="20" y="233"/>
                  </a:cubicBezTo>
                  <a:cubicBezTo>
                    <a:pt x="21" y="234"/>
                    <a:pt x="21" y="236"/>
                    <a:pt x="21" y="237"/>
                  </a:cubicBezTo>
                  <a:cubicBezTo>
                    <a:pt x="21" y="238"/>
                    <a:pt x="19" y="239"/>
                    <a:pt x="18" y="239"/>
                  </a:cubicBezTo>
                  <a:cubicBezTo>
                    <a:pt x="17" y="239"/>
                    <a:pt x="16" y="239"/>
                    <a:pt x="15" y="240"/>
                  </a:cubicBezTo>
                  <a:cubicBezTo>
                    <a:pt x="13" y="240"/>
                    <a:pt x="13" y="241"/>
                    <a:pt x="12" y="241"/>
                  </a:cubicBezTo>
                  <a:cubicBezTo>
                    <a:pt x="12" y="242"/>
                    <a:pt x="11" y="243"/>
                    <a:pt x="10" y="244"/>
                  </a:cubicBezTo>
                  <a:cubicBezTo>
                    <a:pt x="8" y="245"/>
                    <a:pt x="6" y="246"/>
                    <a:pt x="5" y="247"/>
                  </a:cubicBezTo>
                  <a:cubicBezTo>
                    <a:pt x="4" y="248"/>
                    <a:pt x="3" y="249"/>
                    <a:pt x="2" y="249"/>
                  </a:cubicBezTo>
                  <a:cubicBezTo>
                    <a:pt x="1" y="249"/>
                    <a:pt x="0" y="249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2" y="255"/>
                    <a:pt x="4" y="257"/>
                  </a:cubicBezTo>
                  <a:cubicBezTo>
                    <a:pt x="7" y="260"/>
                    <a:pt x="9" y="264"/>
                    <a:pt x="10" y="267"/>
                  </a:cubicBezTo>
                  <a:cubicBezTo>
                    <a:pt x="10" y="269"/>
                    <a:pt x="11" y="274"/>
                    <a:pt x="12" y="277"/>
                  </a:cubicBezTo>
                  <a:cubicBezTo>
                    <a:pt x="13" y="280"/>
                    <a:pt x="14" y="286"/>
                    <a:pt x="14" y="289"/>
                  </a:cubicBezTo>
                  <a:cubicBezTo>
                    <a:pt x="15" y="292"/>
                    <a:pt x="14" y="295"/>
                    <a:pt x="13" y="295"/>
                  </a:cubicBezTo>
                  <a:cubicBezTo>
                    <a:pt x="12" y="295"/>
                    <a:pt x="11" y="297"/>
                    <a:pt x="10" y="298"/>
                  </a:cubicBezTo>
                  <a:cubicBezTo>
                    <a:pt x="8" y="300"/>
                    <a:pt x="9" y="302"/>
                    <a:pt x="11" y="303"/>
                  </a:cubicBezTo>
                  <a:cubicBezTo>
                    <a:pt x="13" y="304"/>
                    <a:pt x="14" y="305"/>
                    <a:pt x="15" y="307"/>
                  </a:cubicBezTo>
                  <a:cubicBezTo>
                    <a:pt x="15" y="309"/>
                    <a:pt x="15" y="310"/>
                    <a:pt x="15" y="311"/>
                  </a:cubicBezTo>
                  <a:cubicBezTo>
                    <a:pt x="14" y="312"/>
                    <a:pt x="14" y="313"/>
                    <a:pt x="15" y="314"/>
                  </a:cubicBezTo>
                  <a:cubicBezTo>
                    <a:pt x="15" y="315"/>
                    <a:pt x="16" y="316"/>
                    <a:pt x="17" y="317"/>
                  </a:cubicBezTo>
                  <a:cubicBezTo>
                    <a:pt x="19" y="318"/>
                    <a:pt x="20" y="319"/>
                    <a:pt x="20" y="321"/>
                  </a:cubicBezTo>
                  <a:cubicBezTo>
                    <a:pt x="20" y="322"/>
                    <a:pt x="21" y="324"/>
                    <a:pt x="22" y="325"/>
                  </a:cubicBezTo>
                  <a:cubicBezTo>
                    <a:pt x="22" y="326"/>
                    <a:pt x="24" y="328"/>
                    <a:pt x="24" y="329"/>
                  </a:cubicBezTo>
                  <a:cubicBezTo>
                    <a:pt x="25" y="330"/>
                    <a:pt x="25" y="331"/>
                    <a:pt x="24" y="332"/>
                  </a:cubicBezTo>
                  <a:cubicBezTo>
                    <a:pt x="23" y="334"/>
                    <a:pt x="22" y="336"/>
                    <a:pt x="21" y="337"/>
                  </a:cubicBezTo>
                  <a:cubicBezTo>
                    <a:pt x="20" y="338"/>
                    <a:pt x="20" y="340"/>
                    <a:pt x="20" y="340"/>
                  </a:cubicBezTo>
                  <a:cubicBezTo>
                    <a:pt x="20" y="341"/>
                    <a:pt x="20" y="342"/>
                    <a:pt x="20" y="343"/>
                  </a:cubicBezTo>
                  <a:cubicBezTo>
                    <a:pt x="20" y="345"/>
                    <a:pt x="19" y="347"/>
                    <a:pt x="19" y="348"/>
                  </a:cubicBezTo>
                  <a:cubicBezTo>
                    <a:pt x="19" y="349"/>
                    <a:pt x="20" y="350"/>
                    <a:pt x="21" y="350"/>
                  </a:cubicBezTo>
                  <a:cubicBezTo>
                    <a:pt x="22" y="350"/>
                    <a:pt x="24" y="350"/>
                    <a:pt x="25" y="350"/>
                  </a:cubicBezTo>
                  <a:cubicBezTo>
                    <a:pt x="27" y="349"/>
                    <a:pt x="30" y="350"/>
                    <a:pt x="32" y="350"/>
                  </a:cubicBezTo>
                  <a:cubicBezTo>
                    <a:pt x="35" y="351"/>
                    <a:pt x="37" y="352"/>
                    <a:pt x="38" y="351"/>
                  </a:cubicBezTo>
                  <a:cubicBezTo>
                    <a:pt x="39" y="351"/>
                    <a:pt x="41" y="351"/>
                    <a:pt x="42" y="350"/>
                  </a:cubicBezTo>
                  <a:cubicBezTo>
                    <a:pt x="43" y="350"/>
                    <a:pt x="44" y="350"/>
                    <a:pt x="44" y="350"/>
                  </a:cubicBezTo>
                  <a:cubicBezTo>
                    <a:pt x="44" y="350"/>
                    <a:pt x="44" y="350"/>
                    <a:pt x="44" y="349"/>
                  </a:cubicBezTo>
                  <a:cubicBezTo>
                    <a:pt x="45" y="349"/>
                    <a:pt x="46" y="349"/>
                    <a:pt x="47" y="350"/>
                  </a:cubicBezTo>
                  <a:cubicBezTo>
                    <a:pt x="47" y="352"/>
                    <a:pt x="48" y="354"/>
                    <a:pt x="49" y="355"/>
                  </a:cubicBezTo>
                  <a:cubicBezTo>
                    <a:pt x="50" y="356"/>
                    <a:pt x="50" y="357"/>
                    <a:pt x="49" y="357"/>
                  </a:cubicBezTo>
                  <a:cubicBezTo>
                    <a:pt x="48" y="358"/>
                    <a:pt x="47" y="359"/>
                    <a:pt x="47" y="360"/>
                  </a:cubicBezTo>
                  <a:cubicBezTo>
                    <a:pt x="47" y="362"/>
                    <a:pt x="48" y="363"/>
                    <a:pt x="50" y="362"/>
                  </a:cubicBezTo>
                  <a:cubicBezTo>
                    <a:pt x="52" y="362"/>
                    <a:pt x="54" y="362"/>
                    <a:pt x="55" y="362"/>
                  </a:cubicBezTo>
                  <a:cubicBezTo>
                    <a:pt x="56" y="362"/>
                    <a:pt x="57" y="363"/>
                    <a:pt x="58" y="365"/>
                  </a:cubicBezTo>
                  <a:cubicBezTo>
                    <a:pt x="59" y="366"/>
                    <a:pt x="61" y="369"/>
                    <a:pt x="62" y="371"/>
                  </a:cubicBezTo>
                  <a:cubicBezTo>
                    <a:pt x="63" y="373"/>
                    <a:pt x="64" y="376"/>
                    <a:pt x="63" y="378"/>
                  </a:cubicBezTo>
                  <a:cubicBezTo>
                    <a:pt x="63" y="379"/>
                    <a:pt x="63" y="381"/>
                    <a:pt x="63" y="381"/>
                  </a:cubicBezTo>
                  <a:cubicBezTo>
                    <a:pt x="64" y="382"/>
                    <a:pt x="66" y="383"/>
                    <a:pt x="67" y="383"/>
                  </a:cubicBezTo>
                  <a:cubicBezTo>
                    <a:pt x="69" y="383"/>
                    <a:pt x="70" y="383"/>
                    <a:pt x="70" y="384"/>
                  </a:cubicBezTo>
                  <a:cubicBezTo>
                    <a:pt x="71" y="385"/>
                    <a:pt x="71" y="386"/>
                    <a:pt x="71" y="387"/>
                  </a:cubicBezTo>
                  <a:cubicBezTo>
                    <a:pt x="71" y="387"/>
                    <a:pt x="71" y="387"/>
                    <a:pt x="71" y="387"/>
                  </a:cubicBezTo>
                  <a:cubicBezTo>
                    <a:pt x="71" y="388"/>
                    <a:pt x="71" y="389"/>
                    <a:pt x="71" y="389"/>
                  </a:cubicBezTo>
                  <a:cubicBezTo>
                    <a:pt x="71" y="390"/>
                    <a:pt x="71" y="391"/>
                    <a:pt x="71" y="391"/>
                  </a:cubicBezTo>
                  <a:cubicBezTo>
                    <a:pt x="70" y="392"/>
                    <a:pt x="71" y="394"/>
                    <a:pt x="72" y="395"/>
                  </a:cubicBezTo>
                  <a:cubicBezTo>
                    <a:pt x="72" y="397"/>
                    <a:pt x="73" y="398"/>
                    <a:pt x="74" y="399"/>
                  </a:cubicBezTo>
                  <a:cubicBezTo>
                    <a:pt x="74" y="400"/>
                    <a:pt x="75" y="401"/>
                    <a:pt x="75" y="401"/>
                  </a:cubicBezTo>
                  <a:cubicBezTo>
                    <a:pt x="75" y="402"/>
                    <a:pt x="75" y="403"/>
                    <a:pt x="76" y="403"/>
                  </a:cubicBezTo>
                  <a:cubicBezTo>
                    <a:pt x="77" y="403"/>
                    <a:pt x="78" y="403"/>
                    <a:pt x="78" y="404"/>
                  </a:cubicBezTo>
                  <a:cubicBezTo>
                    <a:pt x="79" y="404"/>
                    <a:pt x="80" y="404"/>
                    <a:pt x="81" y="404"/>
                  </a:cubicBezTo>
                  <a:cubicBezTo>
                    <a:pt x="82" y="404"/>
                    <a:pt x="83" y="404"/>
                    <a:pt x="83" y="405"/>
                  </a:cubicBezTo>
                  <a:cubicBezTo>
                    <a:pt x="84" y="406"/>
                    <a:pt x="84" y="408"/>
                    <a:pt x="84" y="409"/>
                  </a:cubicBezTo>
                  <a:cubicBezTo>
                    <a:pt x="84" y="410"/>
                    <a:pt x="83" y="412"/>
                    <a:pt x="83" y="413"/>
                  </a:cubicBezTo>
                  <a:cubicBezTo>
                    <a:pt x="83" y="414"/>
                    <a:pt x="82" y="416"/>
                    <a:pt x="82" y="418"/>
                  </a:cubicBezTo>
                  <a:cubicBezTo>
                    <a:pt x="81" y="419"/>
                    <a:pt x="81" y="422"/>
                    <a:pt x="81" y="423"/>
                  </a:cubicBezTo>
                  <a:cubicBezTo>
                    <a:pt x="81" y="424"/>
                    <a:pt x="81" y="426"/>
                    <a:pt x="81" y="427"/>
                  </a:cubicBezTo>
                  <a:cubicBezTo>
                    <a:pt x="82" y="428"/>
                    <a:pt x="81" y="429"/>
                    <a:pt x="81" y="431"/>
                  </a:cubicBezTo>
                  <a:cubicBezTo>
                    <a:pt x="80" y="432"/>
                    <a:pt x="80" y="434"/>
                    <a:pt x="81" y="434"/>
                  </a:cubicBezTo>
                  <a:cubicBezTo>
                    <a:pt x="81" y="435"/>
                    <a:pt x="81" y="436"/>
                    <a:pt x="81" y="437"/>
                  </a:cubicBezTo>
                  <a:cubicBezTo>
                    <a:pt x="80" y="438"/>
                    <a:pt x="80" y="439"/>
                    <a:pt x="80" y="440"/>
                  </a:cubicBezTo>
                  <a:cubicBezTo>
                    <a:pt x="81" y="441"/>
                    <a:pt x="82" y="442"/>
                    <a:pt x="83" y="442"/>
                  </a:cubicBezTo>
                  <a:cubicBezTo>
                    <a:pt x="84" y="442"/>
                    <a:pt x="86" y="443"/>
                    <a:pt x="86" y="444"/>
                  </a:cubicBezTo>
                  <a:cubicBezTo>
                    <a:pt x="86" y="445"/>
                    <a:pt x="87" y="446"/>
                    <a:pt x="88" y="446"/>
                  </a:cubicBezTo>
                  <a:cubicBezTo>
                    <a:pt x="89" y="447"/>
                    <a:pt x="91" y="447"/>
                    <a:pt x="93" y="446"/>
                  </a:cubicBezTo>
                  <a:cubicBezTo>
                    <a:pt x="94" y="445"/>
                    <a:pt x="96" y="443"/>
                    <a:pt x="96" y="442"/>
                  </a:cubicBezTo>
                  <a:cubicBezTo>
                    <a:pt x="97" y="440"/>
                    <a:pt x="98" y="439"/>
                    <a:pt x="100" y="439"/>
                  </a:cubicBezTo>
                  <a:cubicBezTo>
                    <a:pt x="101" y="439"/>
                    <a:pt x="103" y="439"/>
                    <a:pt x="103" y="439"/>
                  </a:cubicBezTo>
                  <a:cubicBezTo>
                    <a:pt x="104" y="438"/>
                    <a:pt x="105" y="438"/>
                    <a:pt x="106" y="438"/>
                  </a:cubicBezTo>
                  <a:cubicBezTo>
                    <a:pt x="107" y="438"/>
                    <a:pt x="108" y="436"/>
                    <a:pt x="109" y="435"/>
                  </a:cubicBezTo>
                  <a:cubicBezTo>
                    <a:pt x="111" y="433"/>
                    <a:pt x="112" y="432"/>
                    <a:pt x="112" y="433"/>
                  </a:cubicBezTo>
                  <a:cubicBezTo>
                    <a:pt x="112" y="433"/>
                    <a:pt x="113" y="434"/>
                    <a:pt x="114" y="434"/>
                  </a:cubicBezTo>
                  <a:cubicBezTo>
                    <a:pt x="115" y="433"/>
                    <a:pt x="116" y="434"/>
                    <a:pt x="116" y="435"/>
                  </a:cubicBezTo>
                  <a:cubicBezTo>
                    <a:pt x="116" y="436"/>
                    <a:pt x="117" y="438"/>
                    <a:pt x="117" y="439"/>
                  </a:cubicBezTo>
                  <a:cubicBezTo>
                    <a:pt x="118" y="441"/>
                    <a:pt x="118" y="441"/>
                    <a:pt x="118" y="439"/>
                  </a:cubicBezTo>
                  <a:cubicBezTo>
                    <a:pt x="118" y="438"/>
                    <a:pt x="119" y="437"/>
                    <a:pt x="120" y="436"/>
                  </a:cubicBezTo>
                  <a:cubicBezTo>
                    <a:pt x="120" y="435"/>
                    <a:pt x="122" y="434"/>
                    <a:pt x="123" y="434"/>
                  </a:cubicBezTo>
                  <a:cubicBezTo>
                    <a:pt x="124" y="434"/>
                    <a:pt x="125" y="433"/>
                    <a:pt x="125" y="432"/>
                  </a:cubicBezTo>
                  <a:cubicBezTo>
                    <a:pt x="125" y="432"/>
                    <a:pt x="125" y="430"/>
                    <a:pt x="125" y="429"/>
                  </a:cubicBezTo>
                  <a:cubicBezTo>
                    <a:pt x="125" y="428"/>
                    <a:pt x="125" y="426"/>
                    <a:pt x="125" y="426"/>
                  </a:cubicBezTo>
                  <a:cubicBezTo>
                    <a:pt x="125" y="425"/>
                    <a:pt x="125" y="424"/>
                    <a:pt x="126" y="422"/>
                  </a:cubicBezTo>
                  <a:cubicBezTo>
                    <a:pt x="128" y="421"/>
                    <a:pt x="129" y="419"/>
                    <a:pt x="129" y="418"/>
                  </a:cubicBezTo>
                  <a:cubicBezTo>
                    <a:pt x="129" y="417"/>
                    <a:pt x="130" y="416"/>
                    <a:pt x="130" y="415"/>
                  </a:cubicBezTo>
                  <a:cubicBezTo>
                    <a:pt x="131" y="414"/>
                    <a:pt x="131" y="413"/>
                    <a:pt x="130" y="412"/>
                  </a:cubicBezTo>
                  <a:cubicBezTo>
                    <a:pt x="130" y="411"/>
                    <a:pt x="131" y="410"/>
                    <a:pt x="132" y="409"/>
                  </a:cubicBezTo>
                  <a:cubicBezTo>
                    <a:pt x="133" y="408"/>
                    <a:pt x="134" y="406"/>
                    <a:pt x="134" y="405"/>
                  </a:cubicBezTo>
                  <a:cubicBezTo>
                    <a:pt x="134" y="404"/>
                    <a:pt x="135" y="402"/>
                    <a:pt x="135" y="401"/>
                  </a:cubicBezTo>
                  <a:cubicBezTo>
                    <a:pt x="136" y="401"/>
                    <a:pt x="138" y="400"/>
                    <a:pt x="139" y="400"/>
                  </a:cubicBezTo>
                  <a:cubicBezTo>
                    <a:pt x="140" y="400"/>
                    <a:pt x="143" y="400"/>
                    <a:pt x="145" y="399"/>
                  </a:cubicBezTo>
                  <a:cubicBezTo>
                    <a:pt x="147" y="399"/>
                    <a:pt x="149" y="399"/>
                    <a:pt x="149" y="399"/>
                  </a:cubicBezTo>
                  <a:cubicBezTo>
                    <a:pt x="150" y="399"/>
                    <a:pt x="152" y="400"/>
                    <a:pt x="153" y="401"/>
                  </a:cubicBezTo>
                  <a:cubicBezTo>
                    <a:pt x="154" y="401"/>
                    <a:pt x="155" y="402"/>
                    <a:pt x="157" y="403"/>
                  </a:cubicBezTo>
                  <a:cubicBezTo>
                    <a:pt x="157" y="403"/>
                    <a:pt x="157" y="404"/>
                    <a:pt x="158" y="406"/>
                  </a:cubicBezTo>
                  <a:cubicBezTo>
                    <a:pt x="159" y="407"/>
                    <a:pt x="159" y="409"/>
                    <a:pt x="159" y="410"/>
                  </a:cubicBezTo>
                  <a:cubicBezTo>
                    <a:pt x="159" y="411"/>
                    <a:pt x="160" y="412"/>
                    <a:pt x="161" y="413"/>
                  </a:cubicBezTo>
                  <a:cubicBezTo>
                    <a:pt x="162" y="413"/>
                    <a:pt x="163" y="413"/>
                    <a:pt x="164" y="412"/>
                  </a:cubicBezTo>
                  <a:cubicBezTo>
                    <a:pt x="165" y="412"/>
                    <a:pt x="167" y="411"/>
                    <a:pt x="168" y="411"/>
                  </a:cubicBezTo>
                  <a:cubicBezTo>
                    <a:pt x="168" y="410"/>
                    <a:pt x="169" y="409"/>
                    <a:pt x="169" y="408"/>
                  </a:cubicBezTo>
                  <a:cubicBezTo>
                    <a:pt x="169" y="407"/>
                    <a:pt x="171" y="407"/>
                    <a:pt x="173" y="408"/>
                  </a:cubicBezTo>
                  <a:cubicBezTo>
                    <a:pt x="175" y="408"/>
                    <a:pt x="177" y="409"/>
                    <a:pt x="177" y="410"/>
                  </a:cubicBezTo>
                  <a:cubicBezTo>
                    <a:pt x="178" y="411"/>
                    <a:pt x="178" y="412"/>
                    <a:pt x="178" y="413"/>
                  </a:cubicBezTo>
                  <a:cubicBezTo>
                    <a:pt x="178" y="414"/>
                    <a:pt x="179" y="415"/>
                    <a:pt x="180" y="415"/>
                  </a:cubicBezTo>
                  <a:cubicBezTo>
                    <a:pt x="180" y="416"/>
                    <a:pt x="181" y="417"/>
                    <a:pt x="182" y="417"/>
                  </a:cubicBezTo>
                  <a:cubicBezTo>
                    <a:pt x="182" y="418"/>
                    <a:pt x="183" y="420"/>
                    <a:pt x="184" y="421"/>
                  </a:cubicBezTo>
                  <a:cubicBezTo>
                    <a:pt x="185" y="422"/>
                    <a:pt x="186" y="424"/>
                    <a:pt x="187" y="424"/>
                  </a:cubicBezTo>
                  <a:cubicBezTo>
                    <a:pt x="188" y="424"/>
                    <a:pt x="189" y="426"/>
                    <a:pt x="189" y="427"/>
                  </a:cubicBezTo>
                  <a:cubicBezTo>
                    <a:pt x="190" y="428"/>
                    <a:pt x="190" y="429"/>
                    <a:pt x="190" y="429"/>
                  </a:cubicBezTo>
                  <a:cubicBezTo>
                    <a:pt x="190" y="429"/>
                    <a:pt x="191" y="431"/>
                    <a:pt x="192" y="433"/>
                  </a:cubicBezTo>
                  <a:cubicBezTo>
                    <a:pt x="192" y="435"/>
                    <a:pt x="194" y="438"/>
                    <a:pt x="195" y="439"/>
                  </a:cubicBezTo>
                  <a:cubicBezTo>
                    <a:pt x="196" y="440"/>
                    <a:pt x="197" y="440"/>
                    <a:pt x="197" y="440"/>
                  </a:cubicBezTo>
                  <a:cubicBezTo>
                    <a:pt x="198" y="439"/>
                    <a:pt x="199" y="440"/>
                    <a:pt x="200" y="441"/>
                  </a:cubicBezTo>
                  <a:cubicBezTo>
                    <a:pt x="201" y="442"/>
                    <a:pt x="202" y="443"/>
                    <a:pt x="203" y="444"/>
                  </a:cubicBezTo>
                  <a:cubicBezTo>
                    <a:pt x="203" y="444"/>
                    <a:pt x="204" y="445"/>
                    <a:pt x="205" y="446"/>
                  </a:cubicBezTo>
                  <a:cubicBezTo>
                    <a:pt x="205" y="447"/>
                    <a:pt x="206" y="448"/>
                    <a:pt x="208" y="448"/>
                  </a:cubicBezTo>
                  <a:cubicBezTo>
                    <a:pt x="209" y="449"/>
                    <a:pt x="210" y="449"/>
                    <a:pt x="210" y="449"/>
                  </a:cubicBezTo>
                  <a:cubicBezTo>
                    <a:pt x="210" y="449"/>
                    <a:pt x="210" y="448"/>
                    <a:pt x="211" y="447"/>
                  </a:cubicBezTo>
                  <a:cubicBezTo>
                    <a:pt x="212" y="446"/>
                    <a:pt x="214" y="445"/>
                    <a:pt x="216" y="444"/>
                  </a:cubicBezTo>
                  <a:cubicBezTo>
                    <a:pt x="218" y="443"/>
                    <a:pt x="220" y="443"/>
                    <a:pt x="221" y="443"/>
                  </a:cubicBezTo>
                  <a:cubicBezTo>
                    <a:pt x="221" y="442"/>
                    <a:pt x="223" y="442"/>
                    <a:pt x="223" y="442"/>
                  </a:cubicBezTo>
                  <a:cubicBezTo>
                    <a:pt x="224" y="441"/>
                    <a:pt x="226" y="441"/>
                    <a:pt x="228" y="442"/>
                  </a:cubicBezTo>
                  <a:cubicBezTo>
                    <a:pt x="229" y="443"/>
                    <a:pt x="231" y="444"/>
                    <a:pt x="232" y="443"/>
                  </a:cubicBezTo>
                  <a:cubicBezTo>
                    <a:pt x="233" y="442"/>
                    <a:pt x="235" y="442"/>
                    <a:pt x="237" y="443"/>
                  </a:cubicBezTo>
                  <a:cubicBezTo>
                    <a:pt x="239" y="444"/>
                    <a:pt x="242" y="444"/>
                    <a:pt x="243" y="443"/>
                  </a:cubicBezTo>
                  <a:cubicBezTo>
                    <a:pt x="245" y="442"/>
                    <a:pt x="247" y="442"/>
                    <a:pt x="248" y="442"/>
                  </a:cubicBezTo>
                  <a:cubicBezTo>
                    <a:pt x="249" y="442"/>
                    <a:pt x="252" y="441"/>
                    <a:pt x="253" y="441"/>
                  </a:cubicBezTo>
                  <a:cubicBezTo>
                    <a:pt x="254" y="440"/>
                    <a:pt x="256" y="440"/>
                    <a:pt x="258" y="440"/>
                  </a:cubicBezTo>
                  <a:cubicBezTo>
                    <a:pt x="259" y="441"/>
                    <a:pt x="262" y="442"/>
                    <a:pt x="264" y="443"/>
                  </a:cubicBezTo>
                  <a:cubicBezTo>
                    <a:pt x="266" y="444"/>
                    <a:pt x="269" y="445"/>
                    <a:pt x="270" y="445"/>
                  </a:cubicBezTo>
                  <a:cubicBezTo>
                    <a:pt x="271" y="444"/>
                    <a:pt x="273" y="443"/>
                    <a:pt x="273" y="443"/>
                  </a:cubicBezTo>
                  <a:cubicBezTo>
                    <a:pt x="274" y="442"/>
                    <a:pt x="275" y="442"/>
                    <a:pt x="277" y="442"/>
                  </a:cubicBezTo>
                  <a:cubicBezTo>
                    <a:pt x="278" y="442"/>
                    <a:pt x="279" y="441"/>
                    <a:pt x="280" y="441"/>
                  </a:cubicBezTo>
                  <a:cubicBezTo>
                    <a:pt x="280" y="440"/>
                    <a:pt x="281" y="440"/>
                    <a:pt x="282" y="440"/>
                  </a:cubicBezTo>
                  <a:cubicBezTo>
                    <a:pt x="283" y="440"/>
                    <a:pt x="284" y="440"/>
                    <a:pt x="285" y="441"/>
                  </a:cubicBezTo>
                  <a:cubicBezTo>
                    <a:pt x="285" y="441"/>
                    <a:pt x="287" y="441"/>
                    <a:pt x="288" y="441"/>
                  </a:cubicBezTo>
                  <a:cubicBezTo>
                    <a:pt x="289" y="441"/>
                    <a:pt x="290" y="440"/>
                    <a:pt x="291" y="439"/>
                  </a:cubicBezTo>
                  <a:cubicBezTo>
                    <a:pt x="291" y="439"/>
                    <a:pt x="292" y="437"/>
                    <a:pt x="293" y="437"/>
                  </a:cubicBezTo>
                  <a:cubicBezTo>
                    <a:pt x="294" y="437"/>
                    <a:pt x="295" y="436"/>
                    <a:pt x="296" y="435"/>
                  </a:cubicBezTo>
                  <a:cubicBezTo>
                    <a:pt x="297" y="434"/>
                    <a:pt x="298" y="433"/>
                    <a:pt x="299" y="433"/>
                  </a:cubicBezTo>
                  <a:cubicBezTo>
                    <a:pt x="299" y="434"/>
                    <a:pt x="300" y="433"/>
                    <a:pt x="301" y="432"/>
                  </a:cubicBezTo>
                  <a:cubicBezTo>
                    <a:pt x="302" y="431"/>
                    <a:pt x="304" y="430"/>
                    <a:pt x="304" y="430"/>
                  </a:cubicBezTo>
                  <a:cubicBezTo>
                    <a:pt x="305" y="430"/>
                    <a:pt x="306" y="430"/>
                    <a:pt x="306" y="429"/>
                  </a:cubicBezTo>
                  <a:cubicBezTo>
                    <a:pt x="307" y="429"/>
                    <a:pt x="308" y="429"/>
                    <a:pt x="309" y="429"/>
                  </a:cubicBezTo>
                  <a:cubicBezTo>
                    <a:pt x="310" y="430"/>
                    <a:pt x="312" y="430"/>
                    <a:pt x="313" y="429"/>
                  </a:cubicBezTo>
                  <a:cubicBezTo>
                    <a:pt x="314" y="429"/>
                    <a:pt x="316" y="428"/>
                    <a:pt x="316" y="428"/>
                  </a:cubicBezTo>
                  <a:cubicBezTo>
                    <a:pt x="317" y="427"/>
                    <a:pt x="317" y="426"/>
                    <a:pt x="317" y="425"/>
                  </a:cubicBezTo>
                  <a:cubicBezTo>
                    <a:pt x="316" y="424"/>
                    <a:pt x="317" y="422"/>
                    <a:pt x="318" y="420"/>
                  </a:cubicBezTo>
                  <a:cubicBezTo>
                    <a:pt x="319" y="419"/>
                    <a:pt x="321" y="418"/>
                    <a:pt x="322" y="418"/>
                  </a:cubicBezTo>
                  <a:cubicBezTo>
                    <a:pt x="323" y="418"/>
                    <a:pt x="326" y="416"/>
                    <a:pt x="328" y="414"/>
                  </a:cubicBezTo>
                  <a:cubicBezTo>
                    <a:pt x="331" y="413"/>
                    <a:pt x="333" y="411"/>
                    <a:pt x="333" y="411"/>
                  </a:cubicBezTo>
                  <a:cubicBezTo>
                    <a:pt x="333" y="411"/>
                    <a:pt x="332" y="410"/>
                    <a:pt x="331" y="409"/>
                  </a:cubicBezTo>
                  <a:cubicBezTo>
                    <a:pt x="331" y="408"/>
                    <a:pt x="330" y="406"/>
                    <a:pt x="329" y="404"/>
                  </a:cubicBezTo>
                  <a:cubicBezTo>
                    <a:pt x="329" y="402"/>
                    <a:pt x="328" y="400"/>
                    <a:pt x="328" y="400"/>
                  </a:cubicBezTo>
                  <a:cubicBezTo>
                    <a:pt x="328" y="399"/>
                    <a:pt x="328" y="397"/>
                    <a:pt x="329" y="395"/>
                  </a:cubicBezTo>
                  <a:cubicBezTo>
                    <a:pt x="331" y="394"/>
                    <a:pt x="331" y="392"/>
                    <a:pt x="331" y="391"/>
                  </a:cubicBezTo>
                  <a:cubicBezTo>
                    <a:pt x="331" y="390"/>
                    <a:pt x="329" y="388"/>
                    <a:pt x="328" y="388"/>
                  </a:cubicBezTo>
                  <a:cubicBezTo>
                    <a:pt x="326" y="387"/>
                    <a:pt x="324" y="387"/>
                    <a:pt x="323" y="386"/>
                  </a:cubicBezTo>
                  <a:cubicBezTo>
                    <a:pt x="321" y="386"/>
                    <a:pt x="320" y="385"/>
                    <a:pt x="319" y="385"/>
                  </a:cubicBezTo>
                  <a:cubicBezTo>
                    <a:pt x="318" y="384"/>
                    <a:pt x="319" y="383"/>
                    <a:pt x="320" y="382"/>
                  </a:cubicBezTo>
                  <a:cubicBezTo>
                    <a:pt x="321" y="381"/>
                    <a:pt x="321" y="379"/>
                    <a:pt x="321" y="378"/>
                  </a:cubicBezTo>
                  <a:cubicBezTo>
                    <a:pt x="321" y="376"/>
                    <a:pt x="320" y="374"/>
                    <a:pt x="320" y="373"/>
                  </a:cubicBezTo>
                  <a:cubicBezTo>
                    <a:pt x="320" y="372"/>
                    <a:pt x="319" y="371"/>
                    <a:pt x="318" y="371"/>
                  </a:cubicBezTo>
                  <a:cubicBezTo>
                    <a:pt x="316" y="371"/>
                    <a:pt x="314" y="370"/>
                    <a:pt x="313" y="369"/>
                  </a:cubicBezTo>
                  <a:cubicBezTo>
                    <a:pt x="312" y="368"/>
                    <a:pt x="312" y="367"/>
                    <a:pt x="313" y="366"/>
                  </a:cubicBezTo>
                  <a:cubicBezTo>
                    <a:pt x="314" y="366"/>
                    <a:pt x="315" y="365"/>
                    <a:pt x="315" y="363"/>
                  </a:cubicBezTo>
                  <a:cubicBezTo>
                    <a:pt x="315" y="362"/>
                    <a:pt x="315" y="360"/>
                    <a:pt x="314" y="359"/>
                  </a:cubicBezTo>
                  <a:cubicBezTo>
                    <a:pt x="314" y="357"/>
                    <a:pt x="313" y="355"/>
                    <a:pt x="313" y="354"/>
                  </a:cubicBezTo>
                  <a:cubicBezTo>
                    <a:pt x="313" y="352"/>
                    <a:pt x="313" y="350"/>
                    <a:pt x="313" y="349"/>
                  </a:cubicBezTo>
                  <a:cubicBezTo>
                    <a:pt x="312" y="348"/>
                    <a:pt x="312" y="347"/>
                    <a:pt x="312" y="347"/>
                  </a:cubicBezTo>
                  <a:cubicBezTo>
                    <a:pt x="313" y="346"/>
                    <a:pt x="313" y="345"/>
                    <a:pt x="313" y="344"/>
                  </a:cubicBezTo>
                  <a:cubicBezTo>
                    <a:pt x="312" y="343"/>
                    <a:pt x="313" y="342"/>
                    <a:pt x="313" y="340"/>
                  </a:cubicBezTo>
                  <a:cubicBezTo>
                    <a:pt x="313" y="339"/>
                    <a:pt x="315" y="338"/>
                    <a:pt x="316" y="337"/>
                  </a:cubicBezTo>
                  <a:cubicBezTo>
                    <a:pt x="317" y="337"/>
                    <a:pt x="318" y="336"/>
                    <a:pt x="319" y="336"/>
                  </a:cubicBezTo>
                  <a:cubicBezTo>
                    <a:pt x="319" y="335"/>
                    <a:pt x="321" y="334"/>
                    <a:pt x="322" y="334"/>
                  </a:cubicBezTo>
                  <a:cubicBezTo>
                    <a:pt x="323" y="334"/>
                    <a:pt x="326" y="333"/>
                    <a:pt x="328" y="332"/>
                  </a:cubicBezTo>
                  <a:cubicBezTo>
                    <a:pt x="330" y="331"/>
                    <a:pt x="332" y="329"/>
                    <a:pt x="332" y="328"/>
                  </a:cubicBezTo>
                  <a:cubicBezTo>
                    <a:pt x="332" y="326"/>
                    <a:pt x="331" y="323"/>
                    <a:pt x="331" y="321"/>
                  </a:cubicBezTo>
                  <a:cubicBezTo>
                    <a:pt x="331" y="319"/>
                    <a:pt x="332" y="318"/>
                    <a:pt x="334" y="319"/>
                  </a:cubicBezTo>
                  <a:cubicBezTo>
                    <a:pt x="334" y="319"/>
                    <a:pt x="334" y="319"/>
                    <a:pt x="336" y="318"/>
                  </a:cubicBezTo>
                  <a:cubicBezTo>
                    <a:pt x="338" y="318"/>
                    <a:pt x="338" y="318"/>
                    <a:pt x="338" y="318"/>
                  </a:cubicBezTo>
                  <a:cubicBezTo>
                    <a:pt x="340" y="316"/>
                    <a:pt x="343" y="314"/>
                    <a:pt x="343" y="313"/>
                  </a:cubicBezTo>
                  <a:cubicBezTo>
                    <a:pt x="344" y="312"/>
                    <a:pt x="344" y="309"/>
                    <a:pt x="344" y="307"/>
                  </a:cubicBezTo>
                  <a:cubicBezTo>
                    <a:pt x="345" y="304"/>
                    <a:pt x="346" y="302"/>
                    <a:pt x="347" y="302"/>
                  </a:cubicBezTo>
                  <a:cubicBezTo>
                    <a:pt x="348" y="301"/>
                    <a:pt x="348" y="300"/>
                    <a:pt x="346" y="298"/>
                  </a:cubicBezTo>
                  <a:cubicBezTo>
                    <a:pt x="345" y="296"/>
                    <a:pt x="343" y="294"/>
                    <a:pt x="342" y="293"/>
                  </a:cubicBezTo>
                  <a:cubicBezTo>
                    <a:pt x="342" y="291"/>
                    <a:pt x="341" y="290"/>
                    <a:pt x="341" y="290"/>
                  </a:cubicBezTo>
                  <a:cubicBezTo>
                    <a:pt x="340" y="289"/>
                    <a:pt x="340" y="288"/>
                    <a:pt x="340" y="287"/>
                  </a:cubicBezTo>
                  <a:cubicBezTo>
                    <a:pt x="340" y="287"/>
                    <a:pt x="338" y="285"/>
                    <a:pt x="337" y="284"/>
                  </a:cubicBezTo>
                  <a:cubicBezTo>
                    <a:pt x="335" y="284"/>
                    <a:pt x="333" y="282"/>
                    <a:pt x="333" y="281"/>
                  </a:cubicBezTo>
                  <a:cubicBezTo>
                    <a:pt x="332" y="280"/>
                    <a:pt x="331" y="278"/>
                    <a:pt x="332" y="277"/>
                  </a:cubicBezTo>
                  <a:cubicBezTo>
                    <a:pt x="332" y="276"/>
                    <a:pt x="333" y="275"/>
                    <a:pt x="332" y="274"/>
                  </a:cubicBezTo>
                  <a:cubicBezTo>
                    <a:pt x="332" y="274"/>
                    <a:pt x="332" y="272"/>
                    <a:pt x="333" y="271"/>
                  </a:cubicBezTo>
                  <a:cubicBezTo>
                    <a:pt x="334" y="269"/>
                    <a:pt x="334" y="267"/>
                    <a:pt x="335" y="266"/>
                  </a:cubicBezTo>
                  <a:cubicBezTo>
                    <a:pt x="335" y="265"/>
                    <a:pt x="336" y="264"/>
                    <a:pt x="335" y="263"/>
                  </a:cubicBezTo>
                  <a:cubicBezTo>
                    <a:pt x="335" y="262"/>
                    <a:pt x="335" y="260"/>
                    <a:pt x="335" y="259"/>
                  </a:cubicBezTo>
                  <a:cubicBezTo>
                    <a:pt x="335" y="258"/>
                    <a:pt x="334" y="257"/>
                    <a:pt x="334" y="256"/>
                  </a:cubicBezTo>
                  <a:cubicBezTo>
                    <a:pt x="333" y="255"/>
                    <a:pt x="332" y="254"/>
                    <a:pt x="333" y="253"/>
                  </a:cubicBezTo>
                  <a:cubicBezTo>
                    <a:pt x="333" y="252"/>
                    <a:pt x="332" y="250"/>
                    <a:pt x="331" y="249"/>
                  </a:cubicBezTo>
                  <a:cubicBezTo>
                    <a:pt x="330" y="247"/>
                    <a:pt x="330" y="246"/>
                    <a:pt x="330" y="245"/>
                  </a:cubicBezTo>
                  <a:cubicBezTo>
                    <a:pt x="330" y="245"/>
                    <a:pt x="330" y="244"/>
                    <a:pt x="330" y="243"/>
                  </a:cubicBezTo>
                  <a:cubicBezTo>
                    <a:pt x="330" y="242"/>
                    <a:pt x="331" y="242"/>
                    <a:pt x="333" y="241"/>
                  </a:cubicBezTo>
                  <a:cubicBezTo>
                    <a:pt x="335" y="241"/>
                    <a:pt x="337" y="241"/>
                    <a:pt x="339" y="242"/>
                  </a:cubicBezTo>
                  <a:cubicBezTo>
                    <a:pt x="341" y="243"/>
                    <a:pt x="343" y="243"/>
                    <a:pt x="344" y="243"/>
                  </a:cubicBezTo>
                  <a:cubicBezTo>
                    <a:pt x="345" y="242"/>
                    <a:pt x="347" y="241"/>
                    <a:pt x="347" y="241"/>
                  </a:cubicBezTo>
                  <a:cubicBezTo>
                    <a:pt x="348" y="241"/>
                    <a:pt x="350" y="241"/>
                    <a:pt x="351" y="241"/>
                  </a:cubicBezTo>
                  <a:cubicBezTo>
                    <a:pt x="352" y="240"/>
                    <a:pt x="353" y="239"/>
                    <a:pt x="354" y="237"/>
                  </a:cubicBezTo>
                  <a:cubicBezTo>
                    <a:pt x="354" y="236"/>
                    <a:pt x="356" y="234"/>
                    <a:pt x="356" y="233"/>
                  </a:cubicBezTo>
                  <a:cubicBezTo>
                    <a:pt x="357" y="233"/>
                    <a:pt x="359" y="233"/>
                    <a:pt x="359" y="233"/>
                  </a:cubicBezTo>
                  <a:cubicBezTo>
                    <a:pt x="360" y="234"/>
                    <a:pt x="361" y="234"/>
                    <a:pt x="361" y="233"/>
                  </a:cubicBezTo>
                  <a:cubicBezTo>
                    <a:pt x="361" y="232"/>
                    <a:pt x="362" y="232"/>
                    <a:pt x="363" y="232"/>
                  </a:cubicBezTo>
                  <a:cubicBezTo>
                    <a:pt x="364" y="232"/>
                    <a:pt x="365" y="231"/>
                    <a:pt x="366" y="231"/>
                  </a:cubicBezTo>
                  <a:cubicBezTo>
                    <a:pt x="367" y="231"/>
                    <a:pt x="367" y="228"/>
                    <a:pt x="366" y="226"/>
                  </a:cubicBezTo>
                  <a:cubicBezTo>
                    <a:pt x="366" y="224"/>
                    <a:pt x="366" y="222"/>
                    <a:pt x="366" y="222"/>
                  </a:cubicBezTo>
                  <a:cubicBezTo>
                    <a:pt x="366" y="222"/>
                    <a:pt x="366" y="221"/>
                    <a:pt x="366" y="220"/>
                  </a:cubicBezTo>
                  <a:cubicBezTo>
                    <a:pt x="365" y="218"/>
                    <a:pt x="365" y="216"/>
                    <a:pt x="363" y="216"/>
                  </a:cubicBezTo>
                  <a:cubicBezTo>
                    <a:pt x="362" y="215"/>
                    <a:pt x="362" y="213"/>
                    <a:pt x="362" y="213"/>
                  </a:cubicBezTo>
                  <a:cubicBezTo>
                    <a:pt x="362" y="212"/>
                    <a:pt x="361" y="210"/>
                    <a:pt x="360" y="210"/>
                  </a:cubicBezTo>
                  <a:cubicBezTo>
                    <a:pt x="359" y="209"/>
                    <a:pt x="357" y="207"/>
                    <a:pt x="355" y="206"/>
                  </a:cubicBezTo>
                  <a:cubicBezTo>
                    <a:pt x="354" y="204"/>
                    <a:pt x="352" y="203"/>
                    <a:pt x="351" y="202"/>
                  </a:cubicBezTo>
                  <a:cubicBezTo>
                    <a:pt x="351" y="202"/>
                    <a:pt x="350" y="201"/>
                    <a:pt x="350" y="200"/>
                  </a:cubicBezTo>
                  <a:cubicBezTo>
                    <a:pt x="349" y="200"/>
                    <a:pt x="348" y="198"/>
                    <a:pt x="348" y="197"/>
                  </a:cubicBezTo>
                  <a:cubicBezTo>
                    <a:pt x="348" y="196"/>
                    <a:pt x="347" y="195"/>
                    <a:pt x="346" y="194"/>
                  </a:cubicBezTo>
                  <a:cubicBezTo>
                    <a:pt x="345" y="193"/>
                    <a:pt x="345" y="191"/>
                    <a:pt x="346" y="190"/>
                  </a:cubicBezTo>
                  <a:cubicBezTo>
                    <a:pt x="346" y="189"/>
                    <a:pt x="346" y="187"/>
                    <a:pt x="346" y="185"/>
                  </a:cubicBezTo>
                  <a:cubicBezTo>
                    <a:pt x="345" y="184"/>
                    <a:pt x="346" y="182"/>
                    <a:pt x="348" y="181"/>
                  </a:cubicBezTo>
                  <a:cubicBezTo>
                    <a:pt x="349" y="180"/>
                    <a:pt x="351" y="179"/>
                    <a:pt x="351" y="178"/>
                  </a:cubicBezTo>
                  <a:cubicBezTo>
                    <a:pt x="352" y="177"/>
                    <a:pt x="353" y="177"/>
                    <a:pt x="355" y="177"/>
                  </a:cubicBezTo>
                  <a:cubicBezTo>
                    <a:pt x="357" y="177"/>
                    <a:pt x="359" y="175"/>
                    <a:pt x="358" y="174"/>
                  </a:cubicBezTo>
                  <a:cubicBezTo>
                    <a:pt x="358" y="172"/>
                    <a:pt x="356" y="170"/>
                    <a:pt x="355" y="170"/>
                  </a:cubicBezTo>
                  <a:cubicBezTo>
                    <a:pt x="353" y="169"/>
                    <a:pt x="352" y="168"/>
                    <a:pt x="352" y="167"/>
                  </a:cubicBezTo>
                  <a:cubicBezTo>
                    <a:pt x="352" y="166"/>
                    <a:pt x="353" y="166"/>
                    <a:pt x="354" y="166"/>
                  </a:cubicBezTo>
                  <a:cubicBezTo>
                    <a:pt x="354" y="166"/>
                    <a:pt x="356" y="164"/>
                    <a:pt x="357" y="163"/>
                  </a:cubicBezTo>
                  <a:cubicBezTo>
                    <a:pt x="358" y="161"/>
                    <a:pt x="359" y="159"/>
                    <a:pt x="359" y="157"/>
                  </a:cubicBezTo>
                  <a:cubicBezTo>
                    <a:pt x="359" y="156"/>
                    <a:pt x="360" y="155"/>
                    <a:pt x="361" y="155"/>
                  </a:cubicBezTo>
                  <a:cubicBezTo>
                    <a:pt x="361" y="155"/>
                    <a:pt x="363" y="156"/>
                    <a:pt x="364" y="156"/>
                  </a:cubicBezTo>
                  <a:cubicBezTo>
                    <a:pt x="365" y="157"/>
                    <a:pt x="367" y="157"/>
                    <a:pt x="369" y="156"/>
                  </a:cubicBezTo>
                  <a:cubicBezTo>
                    <a:pt x="370" y="156"/>
                    <a:pt x="371" y="155"/>
                    <a:pt x="370" y="154"/>
                  </a:cubicBezTo>
                  <a:cubicBezTo>
                    <a:pt x="370" y="153"/>
                    <a:pt x="371" y="152"/>
                    <a:pt x="371" y="150"/>
                  </a:cubicBezTo>
                  <a:cubicBezTo>
                    <a:pt x="372" y="149"/>
                    <a:pt x="372" y="147"/>
                    <a:pt x="373" y="146"/>
                  </a:cubicBezTo>
                  <a:cubicBezTo>
                    <a:pt x="373" y="145"/>
                    <a:pt x="374" y="143"/>
                    <a:pt x="375" y="143"/>
                  </a:cubicBezTo>
                  <a:cubicBezTo>
                    <a:pt x="377" y="142"/>
                    <a:pt x="377" y="141"/>
                    <a:pt x="377" y="140"/>
                  </a:cubicBezTo>
                  <a:cubicBezTo>
                    <a:pt x="376" y="140"/>
                    <a:pt x="376" y="138"/>
                    <a:pt x="376" y="137"/>
                  </a:cubicBezTo>
                  <a:cubicBezTo>
                    <a:pt x="375" y="136"/>
                    <a:pt x="374" y="134"/>
                    <a:pt x="373" y="134"/>
                  </a:cubicBezTo>
                  <a:cubicBezTo>
                    <a:pt x="372" y="134"/>
                    <a:pt x="370" y="132"/>
                    <a:pt x="369" y="130"/>
                  </a:cubicBezTo>
                  <a:cubicBezTo>
                    <a:pt x="368" y="129"/>
                    <a:pt x="367" y="126"/>
                    <a:pt x="368" y="124"/>
                  </a:cubicBezTo>
                  <a:cubicBezTo>
                    <a:pt x="368" y="123"/>
                    <a:pt x="367" y="121"/>
                    <a:pt x="366" y="120"/>
                  </a:cubicBezTo>
                  <a:cubicBezTo>
                    <a:pt x="364" y="119"/>
                    <a:pt x="362" y="118"/>
                    <a:pt x="361" y="117"/>
                  </a:cubicBezTo>
                  <a:cubicBezTo>
                    <a:pt x="360" y="116"/>
                    <a:pt x="360" y="114"/>
                    <a:pt x="360" y="114"/>
                  </a:cubicBezTo>
                  <a:cubicBezTo>
                    <a:pt x="361" y="113"/>
                    <a:pt x="362" y="112"/>
                    <a:pt x="363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0"/>
                    <a:pt x="363" y="109"/>
                    <a:pt x="362" y="108"/>
                  </a:cubicBezTo>
                  <a:cubicBezTo>
                    <a:pt x="361" y="108"/>
                    <a:pt x="360" y="106"/>
                    <a:pt x="359" y="105"/>
                  </a:cubicBezTo>
                  <a:cubicBezTo>
                    <a:pt x="359" y="104"/>
                    <a:pt x="359" y="103"/>
                    <a:pt x="360" y="102"/>
                  </a:cubicBezTo>
                  <a:cubicBezTo>
                    <a:pt x="360" y="102"/>
                    <a:pt x="361" y="101"/>
                    <a:pt x="362" y="101"/>
                  </a:cubicBezTo>
                  <a:cubicBezTo>
                    <a:pt x="363" y="100"/>
                    <a:pt x="364" y="99"/>
                    <a:pt x="365" y="98"/>
                  </a:cubicBezTo>
                  <a:cubicBezTo>
                    <a:pt x="366" y="97"/>
                    <a:pt x="368" y="95"/>
                    <a:pt x="369" y="95"/>
                  </a:cubicBezTo>
                  <a:cubicBezTo>
                    <a:pt x="370" y="94"/>
                    <a:pt x="371" y="93"/>
                    <a:pt x="371" y="92"/>
                  </a:cubicBezTo>
                  <a:cubicBezTo>
                    <a:pt x="371" y="91"/>
                    <a:pt x="372" y="90"/>
                    <a:pt x="372" y="89"/>
                  </a:cubicBezTo>
                  <a:cubicBezTo>
                    <a:pt x="373" y="89"/>
                    <a:pt x="375" y="89"/>
                    <a:pt x="375" y="90"/>
                  </a:cubicBezTo>
                  <a:cubicBezTo>
                    <a:pt x="376" y="90"/>
                    <a:pt x="377" y="90"/>
                    <a:pt x="378" y="89"/>
                  </a:cubicBezTo>
                  <a:cubicBezTo>
                    <a:pt x="379" y="89"/>
                    <a:pt x="379" y="87"/>
                    <a:pt x="378" y="85"/>
                  </a:cubicBezTo>
                  <a:cubicBezTo>
                    <a:pt x="378" y="84"/>
                    <a:pt x="378" y="82"/>
                    <a:pt x="379" y="81"/>
                  </a:cubicBezTo>
                  <a:cubicBezTo>
                    <a:pt x="380" y="80"/>
                    <a:pt x="380" y="79"/>
                    <a:pt x="379" y="7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9" name="Freeform 299"/>
            <p:cNvSpPr>
              <a:spLocks/>
            </p:cNvSpPr>
            <p:nvPr/>
          </p:nvSpPr>
          <p:spPr bwMode="gray">
            <a:xfrm>
              <a:off x="6680024" y="229495"/>
              <a:ext cx="895508" cy="1153326"/>
            </a:xfrm>
            <a:custGeom>
              <a:avLst/>
              <a:gdLst>
                <a:gd name="T0" fmla="*/ 607 w 193"/>
                <a:gd name="T1" fmla="*/ 624 h 231"/>
                <a:gd name="T2" fmla="*/ 535 w 193"/>
                <a:gd name="T3" fmla="*/ 660 h 231"/>
                <a:gd name="T4" fmla="*/ 485 w 193"/>
                <a:gd name="T5" fmla="*/ 617 h 231"/>
                <a:gd name="T6" fmla="*/ 413 w 193"/>
                <a:gd name="T7" fmla="*/ 652 h 231"/>
                <a:gd name="T8" fmla="*/ 369 w 193"/>
                <a:gd name="T9" fmla="*/ 699 h 231"/>
                <a:gd name="T10" fmla="*/ 339 w 193"/>
                <a:gd name="T11" fmla="*/ 753 h 231"/>
                <a:gd name="T12" fmla="*/ 274 w 193"/>
                <a:gd name="T13" fmla="*/ 803 h 231"/>
                <a:gd name="T14" fmla="*/ 207 w 193"/>
                <a:gd name="T15" fmla="*/ 824 h 231"/>
                <a:gd name="T16" fmla="*/ 159 w 193"/>
                <a:gd name="T17" fmla="*/ 810 h 231"/>
                <a:gd name="T18" fmla="*/ 95 w 193"/>
                <a:gd name="T19" fmla="*/ 789 h 231"/>
                <a:gd name="T20" fmla="*/ 61 w 193"/>
                <a:gd name="T21" fmla="*/ 756 h 231"/>
                <a:gd name="T22" fmla="*/ 88 w 193"/>
                <a:gd name="T23" fmla="*/ 663 h 231"/>
                <a:gd name="T24" fmla="*/ 64 w 193"/>
                <a:gd name="T25" fmla="*/ 617 h 231"/>
                <a:gd name="T26" fmla="*/ 10 w 193"/>
                <a:gd name="T27" fmla="*/ 541 h 231"/>
                <a:gd name="T28" fmla="*/ 54 w 193"/>
                <a:gd name="T29" fmla="*/ 509 h 231"/>
                <a:gd name="T30" fmla="*/ 98 w 193"/>
                <a:gd name="T31" fmla="*/ 434 h 231"/>
                <a:gd name="T32" fmla="*/ 3 w 193"/>
                <a:gd name="T33" fmla="*/ 405 h 231"/>
                <a:gd name="T34" fmla="*/ 47 w 193"/>
                <a:gd name="T35" fmla="*/ 323 h 231"/>
                <a:gd name="T36" fmla="*/ 58 w 193"/>
                <a:gd name="T37" fmla="*/ 265 h 231"/>
                <a:gd name="T38" fmla="*/ 105 w 193"/>
                <a:gd name="T39" fmla="*/ 240 h 231"/>
                <a:gd name="T40" fmla="*/ 163 w 193"/>
                <a:gd name="T41" fmla="*/ 201 h 231"/>
                <a:gd name="T42" fmla="*/ 210 w 193"/>
                <a:gd name="T43" fmla="*/ 176 h 231"/>
                <a:gd name="T44" fmla="*/ 268 w 193"/>
                <a:gd name="T45" fmla="*/ 129 h 231"/>
                <a:gd name="T46" fmla="*/ 329 w 193"/>
                <a:gd name="T47" fmla="*/ 133 h 231"/>
                <a:gd name="T48" fmla="*/ 308 w 193"/>
                <a:gd name="T49" fmla="*/ 118 h 231"/>
                <a:gd name="T50" fmla="*/ 298 w 193"/>
                <a:gd name="T51" fmla="*/ 93 h 231"/>
                <a:gd name="T52" fmla="*/ 295 w 193"/>
                <a:gd name="T53" fmla="*/ 72 h 231"/>
                <a:gd name="T54" fmla="*/ 352 w 193"/>
                <a:gd name="T55" fmla="*/ 22 h 231"/>
                <a:gd name="T56" fmla="*/ 380 w 193"/>
                <a:gd name="T57" fmla="*/ 7 h 231"/>
                <a:gd name="T58" fmla="*/ 390 w 193"/>
                <a:gd name="T59" fmla="*/ 50 h 231"/>
                <a:gd name="T60" fmla="*/ 403 w 193"/>
                <a:gd name="T61" fmla="*/ 72 h 231"/>
                <a:gd name="T62" fmla="*/ 417 w 193"/>
                <a:gd name="T63" fmla="*/ 82 h 231"/>
                <a:gd name="T64" fmla="*/ 447 w 193"/>
                <a:gd name="T65" fmla="*/ 104 h 231"/>
                <a:gd name="T66" fmla="*/ 481 w 193"/>
                <a:gd name="T67" fmla="*/ 100 h 231"/>
                <a:gd name="T68" fmla="*/ 478 w 193"/>
                <a:gd name="T69" fmla="*/ 136 h 231"/>
                <a:gd name="T70" fmla="*/ 451 w 193"/>
                <a:gd name="T71" fmla="*/ 190 h 231"/>
                <a:gd name="T72" fmla="*/ 386 w 193"/>
                <a:gd name="T73" fmla="*/ 219 h 231"/>
                <a:gd name="T74" fmla="*/ 393 w 193"/>
                <a:gd name="T75" fmla="*/ 251 h 231"/>
                <a:gd name="T76" fmla="*/ 359 w 193"/>
                <a:gd name="T77" fmla="*/ 258 h 231"/>
                <a:gd name="T78" fmla="*/ 366 w 193"/>
                <a:gd name="T79" fmla="*/ 290 h 231"/>
                <a:gd name="T80" fmla="*/ 417 w 193"/>
                <a:gd name="T81" fmla="*/ 308 h 231"/>
                <a:gd name="T82" fmla="*/ 447 w 193"/>
                <a:gd name="T83" fmla="*/ 358 h 231"/>
                <a:gd name="T84" fmla="*/ 410 w 193"/>
                <a:gd name="T85" fmla="*/ 409 h 231"/>
                <a:gd name="T86" fmla="*/ 413 w 193"/>
                <a:gd name="T87" fmla="*/ 430 h 231"/>
                <a:gd name="T88" fmla="*/ 495 w 193"/>
                <a:gd name="T89" fmla="*/ 405 h 231"/>
                <a:gd name="T90" fmla="*/ 546 w 193"/>
                <a:gd name="T91" fmla="*/ 409 h 231"/>
                <a:gd name="T92" fmla="*/ 600 w 193"/>
                <a:gd name="T93" fmla="*/ 384 h 231"/>
                <a:gd name="T94" fmla="*/ 644 w 193"/>
                <a:gd name="T95" fmla="*/ 405 h 231"/>
                <a:gd name="T96" fmla="*/ 607 w 193"/>
                <a:gd name="T97" fmla="*/ 455 h 231"/>
                <a:gd name="T98" fmla="*/ 627 w 193"/>
                <a:gd name="T99" fmla="*/ 509 h 231"/>
                <a:gd name="T100" fmla="*/ 651 w 193"/>
                <a:gd name="T101" fmla="*/ 559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1"/>
                <a:gd name="T155" fmla="*/ 193 w 193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1">
                  <a:moveTo>
                    <a:pt x="184" y="158"/>
                  </a:moveTo>
                  <a:cubicBezTo>
                    <a:pt x="183" y="160"/>
                    <a:pt x="182" y="162"/>
                    <a:pt x="182" y="163"/>
                  </a:cubicBezTo>
                  <a:cubicBezTo>
                    <a:pt x="182" y="164"/>
                    <a:pt x="182" y="165"/>
                    <a:pt x="181" y="166"/>
                  </a:cubicBezTo>
                  <a:cubicBezTo>
                    <a:pt x="181" y="167"/>
                    <a:pt x="180" y="168"/>
                    <a:pt x="180" y="170"/>
                  </a:cubicBezTo>
                  <a:cubicBezTo>
                    <a:pt x="180" y="171"/>
                    <a:pt x="180" y="173"/>
                    <a:pt x="179" y="174"/>
                  </a:cubicBezTo>
                  <a:cubicBezTo>
                    <a:pt x="179" y="175"/>
                    <a:pt x="177" y="176"/>
                    <a:pt x="177" y="177"/>
                  </a:cubicBezTo>
                  <a:cubicBezTo>
                    <a:pt x="176" y="178"/>
                    <a:pt x="174" y="178"/>
                    <a:pt x="173" y="178"/>
                  </a:cubicBezTo>
                  <a:cubicBezTo>
                    <a:pt x="171" y="177"/>
                    <a:pt x="169" y="177"/>
                    <a:pt x="168" y="178"/>
                  </a:cubicBezTo>
                  <a:cubicBezTo>
                    <a:pt x="167" y="179"/>
                    <a:pt x="165" y="180"/>
                    <a:pt x="163" y="181"/>
                  </a:cubicBezTo>
                  <a:cubicBezTo>
                    <a:pt x="162" y="182"/>
                    <a:pt x="159" y="183"/>
                    <a:pt x="158" y="184"/>
                  </a:cubicBezTo>
                  <a:cubicBezTo>
                    <a:pt x="157" y="184"/>
                    <a:pt x="155" y="184"/>
                    <a:pt x="154" y="183"/>
                  </a:cubicBezTo>
                  <a:cubicBezTo>
                    <a:pt x="153" y="182"/>
                    <a:pt x="151" y="179"/>
                    <a:pt x="151" y="178"/>
                  </a:cubicBezTo>
                  <a:cubicBezTo>
                    <a:pt x="150" y="177"/>
                    <a:pt x="150" y="175"/>
                    <a:pt x="150" y="174"/>
                  </a:cubicBezTo>
                  <a:cubicBezTo>
                    <a:pt x="150" y="173"/>
                    <a:pt x="148" y="172"/>
                    <a:pt x="147" y="172"/>
                  </a:cubicBezTo>
                  <a:cubicBezTo>
                    <a:pt x="145" y="171"/>
                    <a:pt x="143" y="171"/>
                    <a:pt x="143" y="172"/>
                  </a:cubicBezTo>
                  <a:cubicBezTo>
                    <a:pt x="142" y="172"/>
                    <a:pt x="141" y="173"/>
                    <a:pt x="140" y="173"/>
                  </a:cubicBezTo>
                  <a:cubicBezTo>
                    <a:pt x="139" y="174"/>
                    <a:pt x="137" y="175"/>
                    <a:pt x="134" y="175"/>
                  </a:cubicBezTo>
                  <a:cubicBezTo>
                    <a:pt x="132" y="175"/>
                    <a:pt x="130" y="176"/>
                    <a:pt x="130" y="177"/>
                  </a:cubicBezTo>
                  <a:cubicBezTo>
                    <a:pt x="130" y="178"/>
                    <a:pt x="129" y="179"/>
                    <a:pt x="128" y="180"/>
                  </a:cubicBezTo>
                  <a:cubicBezTo>
                    <a:pt x="126" y="181"/>
                    <a:pt x="124" y="182"/>
                    <a:pt x="122" y="182"/>
                  </a:cubicBezTo>
                  <a:cubicBezTo>
                    <a:pt x="121" y="182"/>
                    <a:pt x="119" y="184"/>
                    <a:pt x="119" y="185"/>
                  </a:cubicBezTo>
                  <a:cubicBezTo>
                    <a:pt x="119" y="186"/>
                    <a:pt x="118" y="187"/>
                    <a:pt x="117" y="188"/>
                  </a:cubicBezTo>
                  <a:cubicBezTo>
                    <a:pt x="116" y="189"/>
                    <a:pt x="116" y="190"/>
                    <a:pt x="116" y="191"/>
                  </a:cubicBezTo>
                  <a:cubicBezTo>
                    <a:pt x="116" y="192"/>
                    <a:pt x="114" y="192"/>
                    <a:pt x="113" y="193"/>
                  </a:cubicBezTo>
                  <a:cubicBezTo>
                    <a:pt x="112" y="193"/>
                    <a:pt x="110" y="194"/>
                    <a:pt x="109" y="195"/>
                  </a:cubicBezTo>
                  <a:cubicBezTo>
                    <a:pt x="107" y="196"/>
                    <a:pt x="107" y="197"/>
                    <a:pt x="108" y="198"/>
                  </a:cubicBezTo>
                  <a:cubicBezTo>
                    <a:pt x="108" y="199"/>
                    <a:pt x="107" y="200"/>
                    <a:pt x="105" y="200"/>
                  </a:cubicBezTo>
                  <a:cubicBezTo>
                    <a:pt x="103" y="200"/>
                    <a:pt x="102" y="201"/>
                    <a:pt x="101" y="203"/>
                  </a:cubicBezTo>
                  <a:cubicBezTo>
                    <a:pt x="101" y="204"/>
                    <a:pt x="100" y="205"/>
                    <a:pt x="100" y="206"/>
                  </a:cubicBezTo>
                  <a:cubicBezTo>
                    <a:pt x="99" y="207"/>
                    <a:pt x="100" y="209"/>
                    <a:pt x="100" y="210"/>
                  </a:cubicBezTo>
                  <a:cubicBezTo>
                    <a:pt x="101" y="211"/>
                    <a:pt x="102" y="212"/>
                    <a:pt x="102" y="212"/>
                  </a:cubicBezTo>
                  <a:cubicBezTo>
                    <a:pt x="102" y="212"/>
                    <a:pt x="101" y="213"/>
                    <a:pt x="99" y="215"/>
                  </a:cubicBezTo>
                  <a:cubicBezTo>
                    <a:pt x="98" y="217"/>
                    <a:pt x="95" y="219"/>
                    <a:pt x="93" y="220"/>
                  </a:cubicBezTo>
                  <a:cubicBezTo>
                    <a:pt x="91" y="220"/>
                    <a:pt x="88" y="221"/>
                    <a:pt x="86" y="221"/>
                  </a:cubicBezTo>
                  <a:cubicBezTo>
                    <a:pt x="84" y="221"/>
                    <a:pt x="82" y="222"/>
                    <a:pt x="81" y="224"/>
                  </a:cubicBezTo>
                  <a:cubicBezTo>
                    <a:pt x="81" y="225"/>
                    <a:pt x="79" y="226"/>
                    <a:pt x="78" y="226"/>
                  </a:cubicBezTo>
                  <a:cubicBezTo>
                    <a:pt x="77" y="226"/>
                    <a:pt x="75" y="226"/>
                    <a:pt x="74" y="226"/>
                  </a:cubicBezTo>
                  <a:cubicBezTo>
                    <a:pt x="73" y="226"/>
                    <a:pt x="71" y="227"/>
                    <a:pt x="70" y="227"/>
                  </a:cubicBezTo>
                  <a:cubicBezTo>
                    <a:pt x="69" y="227"/>
                    <a:pt x="67" y="228"/>
                    <a:pt x="66" y="229"/>
                  </a:cubicBezTo>
                  <a:cubicBezTo>
                    <a:pt x="65" y="229"/>
                    <a:pt x="63" y="230"/>
                    <a:pt x="61" y="230"/>
                  </a:cubicBezTo>
                  <a:cubicBezTo>
                    <a:pt x="60" y="231"/>
                    <a:pt x="58" y="230"/>
                    <a:pt x="58" y="229"/>
                  </a:cubicBezTo>
                  <a:cubicBezTo>
                    <a:pt x="57" y="228"/>
                    <a:pt x="56" y="226"/>
                    <a:pt x="55" y="226"/>
                  </a:cubicBezTo>
                  <a:cubicBezTo>
                    <a:pt x="54" y="225"/>
                    <a:pt x="52" y="225"/>
                    <a:pt x="51" y="226"/>
                  </a:cubicBezTo>
                  <a:cubicBezTo>
                    <a:pt x="50" y="227"/>
                    <a:pt x="49" y="228"/>
                    <a:pt x="49" y="228"/>
                  </a:cubicBezTo>
                  <a:cubicBezTo>
                    <a:pt x="49" y="228"/>
                    <a:pt x="48" y="227"/>
                    <a:pt x="47" y="226"/>
                  </a:cubicBezTo>
                  <a:cubicBezTo>
                    <a:pt x="45" y="225"/>
                    <a:pt x="43" y="223"/>
                    <a:pt x="43" y="222"/>
                  </a:cubicBezTo>
                  <a:cubicBezTo>
                    <a:pt x="42" y="221"/>
                    <a:pt x="41" y="220"/>
                    <a:pt x="41" y="219"/>
                  </a:cubicBezTo>
                  <a:cubicBezTo>
                    <a:pt x="40" y="219"/>
                    <a:pt x="38" y="219"/>
                    <a:pt x="37" y="219"/>
                  </a:cubicBezTo>
                  <a:cubicBezTo>
                    <a:pt x="36" y="219"/>
                    <a:pt x="34" y="219"/>
                    <a:pt x="33" y="220"/>
                  </a:cubicBezTo>
                  <a:cubicBezTo>
                    <a:pt x="31" y="221"/>
                    <a:pt x="29" y="221"/>
                    <a:pt x="28" y="220"/>
                  </a:cubicBezTo>
                  <a:cubicBezTo>
                    <a:pt x="28" y="220"/>
                    <a:pt x="26" y="220"/>
                    <a:pt x="26" y="219"/>
                  </a:cubicBezTo>
                  <a:cubicBezTo>
                    <a:pt x="25" y="219"/>
                    <a:pt x="24" y="218"/>
                    <a:pt x="23" y="217"/>
                  </a:cubicBezTo>
                  <a:cubicBezTo>
                    <a:pt x="23" y="216"/>
                    <a:pt x="22" y="215"/>
                    <a:pt x="22" y="214"/>
                  </a:cubicBezTo>
                  <a:cubicBezTo>
                    <a:pt x="22" y="213"/>
                    <a:pt x="22" y="212"/>
                    <a:pt x="21" y="212"/>
                  </a:cubicBezTo>
                  <a:cubicBezTo>
                    <a:pt x="21" y="212"/>
                    <a:pt x="19" y="212"/>
                    <a:pt x="18" y="211"/>
                  </a:cubicBezTo>
                  <a:cubicBezTo>
                    <a:pt x="17" y="211"/>
                    <a:pt x="16" y="209"/>
                    <a:pt x="17" y="208"/>
                  </a:cubicBezTo>
                  <a:cubicBezTo>
                    <a:pt x="17" y="207"/>
                    <a:pt x="18" y="204"/>
                    <a:pt x="18" y="202"/>
                  </a:cubicBezTo>
                  <a:cubicBezTo>
                    <a:pt x="19" y="200"/>
                    <a:pt x="21" y="197"/>
                    <a:pt x="22" y="195"/>
                  </a:cubicBezTo>
                  <a:cubicBezTo>
                    <a:pt x="23" y="194"/>
                    <a:pt x="24" y="192"/>
                    <a:pt x="24" y="190"/>
                  </a:cubicBezTo>
                  <a:cubicBezTo>
                    <a:pt x="24" y="188"/>
                    <a:pt x="25" y="186"/>
                    <a:pt x="26" y="185"/>
                  </a:cubicBezTo>
                  <a:cubicBezTo>
                    <a:pt x="27" y="184"/>
                    <a:pt x="28" y="183"/>
                    <a:pt x="29" y="182"/>
                  </a:cubicBezTo>
                  <a:cubicBezTo>
                    <a:pt x="30" y="181"/>
                    <a:pt x="30" y="179"/>
                    <a:pt x="29" y="178"/>
                  </a:cubicBezTo>
                  <a:cubicBezTo>
                    <a:pt x="28" y="176"/>
                    <a:pt x="26" y="175"/>
                    <a:pt x="25" y="175"/>
                  </a:cubicBezTo>
                  <a:cubicBezTo>
                    <a:pt x="24" y="174"/>
                    <a:pt x="23" y="174"/>
                    <a:pt x="23" y="173"/>
                  </a:cubicBezTo>
                  <a:cubicBezTo>
                    <a:pt x="22" y="172"/>
                    <a:pt x="21" y="172"/>
                    <a:pt x="19" y="172"/>
                  </a:cubicBezTo>
                  <a:cubicBezTo>
                    <a:pt x="18" y="172"/>
                    <a:pt x="17" y="171"/>
                    <a:pt x="17" y="170"/>
                  </a:cubicBezTo>
                  <a:cubicBezTo>
                    <a:pt x="17" y="169"/>
                    <a:pt x="13" y="155"/>
                    <a:pt x="11" y="155"/>
                  </a:cubicBezTo>
                  <a:cubicBezTo>
                    <a:pt x="9" y="155"/>
                    <a:pt x="6" y="154"/>
                    <a:pt x="5" y="154"/>
                  </a:cubicBezTo>
                  <a:cubicBezTo>
                    <a:pt x="3" y="153"/>
                    <a:pt x="2" y="152"/>
                    <a:pt x="2" y="152"/>
                  </a:cubicBezTo>
                  <a:cubicBezTo>
                    <a:pt x="2" y="152"/>
                    <a:pt x="2" y="151"/>
                    <a:pt x="3" y="151"/>
                  </a:cubicBezTo>
                  <a:cubicBezTo>
                    <a:pt x="3" y="150"/>
                    <a:pt x="4" y="149"/>
                    <a:pt x="4" y="148"/>
                  </a:cubicBezTo>
                  <a:cubicBezTo>
                    <a:pt x="4" y="147"/>
                    <a:pt x="5" y="146"/>
                    <a:pt x="6" y="146"/>
                  </a:cubicBezTo>
                  <a:cubicBezTo>
                    <a:pt x="6" y="146"/>
                    <a:pt x="7" y="144"/>
                    <a:pt x="7" y="143"/>
                  </a:cubicBezTo>
                  <a:cubicBezTo>
                    <a:pt x="7" y="142"/>
                    <a:pt x="8" y="140"/>
                    <a:pt x="10" y="140"/>
                  </a:cubicBezTo>
                  <a:cubicBezTo>
                    <a:pt x="11" y="140"/>
                    <a:pt x="15" y="144"/>
                    <a:pt x="16" y="142"/>
                  </a:cubicBezTo>
                  <a:cubicBezTo>
                    <a:pt x="17" y="141"/>
                    <a:pt x="18" y="138"/>
                    <a:pt x="19" y="137"/>
                  </a:cubicBezTo>
                  <a:cubicBezTo>
                    <a:pt x="20" y="136"/>
                    <a:pt x="24" y="137"/>
                    <a:pt x="25" y="136"/>
                  </a:cubicBezTo>
                  <a:cubicBezTo>
                    <a:pt x="26" y="136"/>
                    <a:pt x="31" y="134"/>
                    <a:pt x="30" y="13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0" y="122"/>
                    <a:pt x="30" y="121"/>
                    <a:pt x="29" y="121"/>
                  </a:cubicBezTo>
                  <a:cubicBezTo>
                    <a:pt x="28" y="120"/>
                    <a:pt x="22" y="120"/>
                    <a:pt x="21" y="120"/>
                  </a:cubicBezTo>
                  <a:cubicBezTo>
                    <a:pt x="21" y="119"/>
                    <a:pt x="19" y="118"/>
                    <a:pt x="17" y="118"/>
                  </a:cubicBezTo>
                  <a:cubicBezTo>
                    <a:pt x="15" y="117"/>
                    <a:pt x="12" y="117"/>
                    <a:pt x="10" y="117"/>
                  </a:cubicBezTo>
                  <a:cubicBezTo>
                    <a:pt x="8" y="118"/>
                    <a:pt x="6" y="117"/>
                    <a:pt x="5" y="116"/>
                  </a:cubicBezTo>
                  <a:cubicBezTo>
                    <a:pt x="4" y="115"/>
                    <a:pt x="3" y="114"/>
                    <a:pt x="1" y="113"/>
                  </a:cubicBezTo>
                  <a:cubicBezTo>
                    <a:pt x="0" y="113"/>
                    <a:pt x="3" y="112"/>
                    <a:pt x="4" y="110"/>
                  </a:cubicBezTo>
                  <a:cubicBezTo>
                    <a:pt x="6" y="108"/>
                    <a:pt x="8" y="105"/>
                    <a:pt x="9" y="103"/>
                  </a:cubicBezTo>
                  <a:cubicBezTo>
                    <a:pt x="10" y="102"/>
                    <a:pt x="9" y="99"/>
                    <a:pt x="11" y="99"/>
                  </a:cubicBezTo>
                  <a:cubicBezTo>
                    <a:pt x="12" y="99"/>
                    <a:pt x="13" y="98"/>
                    <a:pt x="12" y="97"/>
                  </a:cubicBezTo>
                  <a:cubicBezTo>
                    <a:pt x="11" y="96"/>
                    <a:pt x="13" y="91"/>
                    <a:pt x="14" y="90"/>
                  </a:cubicBezTo>
                  <a:cubicBezTo>
                    <a:pt x="14" y="89"/>
                    <a:pt x="15" y="87"/>
                    <a:pt x="15" y="86"/>
                  </a:cubicBezTo>
                  <a:cubicBezTo>
                    <a:pt x="15" y="85"/>
                    <a:pt x="15" y="84"/>
                    <a:pt x="16" y="84"/>
                  </a:cubicBezTo>
                  <a:cubicBezTo>
                    <a:pt x="16" y="83"/>
                    <a:pt x="14" y="82"/>
                    <a:pt x="14" y="82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1" y="77"/>
                    <a:pt x="23" y="77"/>
                  </a:cubicBezTo>
                  <a:cubicBezTo>
                    <a:pt x="24" y="77"/>
                    <a:pt x="25" y="74"/>
                    <a:pt x="25" y="74"/>
                  </a:cubicBezTo>
                  <a:cubicBezTo>
                    <a:pt x="26" y="74"/>
                    <a:pt x="28" y="72"/>
                    <a:pt x="29" y="71"/>
                  </a:cubicBezTo>
                  <a:cubicBezTo>
                    <a:pt x="30" y="70"/>
                    <a:pt x="30" y="67"/>
                    <a:pt x="31" y="67"/>
                  </a:cubicBezTo>
                  <a:cubicBezTo>
                    <a:pt x="33" y="66"/>
                    <a:pt x="34" y="65"/>
                    <a:pt x="35" y="64"/>
                  </a:cubicBezTo>
                  <a:cubicBezTo>
                    <a:pt x="36" y="62"/>
                    <a:pt x="37" y="61"/>
                    <a:pt x="37" y="61"/>
                  </a:cubicBezTo>
                  <a:cubicBezTo>
                    <a:pt x="38" y="61"/>
                    <a:pt x="40" y="60"/>
                    <a:pt x="41" y="59"/>
                  </a:cubicBezTo>
                  <a:cubicBezTo>
                    <a:pt x="43" y="57"/>
                    <a:pt x="45" y="56"/>
                    <a:pt x="46" y="57"/>
                  </a:cubicBezTo>
                  <a:cubicBezTo>
                    <a:pt x="46" y="57"/>
                    <a:pt x="48" y="57"/>
                    <a:pt x="48" y="56"/>
                  </a:cubicBezTo>
                  <a:cubicBezTo>
                    <a:pt x="49" y="55"/>
                    <a:pt x="52" y="57"/>
                    <a:pt x="53" y="57"/>
                  </a:cubicBezTo>
                  <a:cubicBezTo>
                    <a:pt x="54" y="57"/>
                    <a:pt x="54" y="56"/>
                    <a:pt x="54" y="56"/>
                  </a:cubicBezTo>
                  <a:cubicBezTo>
                    <a:pt x="54" y="55"/>
                    <a:pt x="54" y="54"/>
                    <a:pt x="55" y="55"/>
                  </a:cubicBezTo>
                  <a:cubicBezTo>
                    <a:pt x="56" y="55"/>
                    <a:pt x="57" y="54"/>
                    <a:pt x="57" y="54"/>
                  </a:cubicBezTo>
                  <a:cubicBezTo>
                    <a:pt x="57" y="53"/>
                    <a:pt x="59" y="51"/>
                    <a:pt x="62" y="49"/>
                  </a:cubicBezTo>
                  <a:cubicBezTo>
                    <a:pt x="64" y="47"/>
                    <a:pt x="61" y="40"/>
                    <a:pt x="63" y="38"/>
                  </a:cubicBezTo>
                  <a:cubicBezTo>
                    <a:pt x="65" y="37"/>
                    <a:pt x="68" y="35"/>
                    <a:pt x="70" y="36"/>
                  </a:cubicBezTo>
                  <a:cubicBezTo>
                    <a:pt x="72" y="36"/>
                    <a:pt x="80" y="39"/>
                    <a:pt x="79" y="39"/>
                  </a:cubicBezTo>
                  <a:cubicBezTo>
                    <a:pt x="79" y="38"/>
                    <a:pt x="77" y="36"/>
                    <a:pt x="78" y="36"/>
                  </a:cubicBezTo>
                  <a:cubicBezTo>
                    <a:pt x="79" y="36"/>
                    <a:pt x="78" y="36"/>
                    <a:pt x="79" y="36"/>
                  </a:cubicBezTo>
                  <a:cubicBezTo>
                    <a:pt x="80" y="37"/>
                    <a:pt x="82" y="37"/>
                    <a:pt x="83" y="37"/>
                  </a:cubicBezTo>
                  <a:cubicBezTo>
                    <a:pt x="84" y="37"/>
                    <a:pt x="86" y="37"/>
                    <a:pt x="87" y="37"/>
                  </a:cubicBezTo>
                  <a:cubicBezTo>
                    <a:pt x="88" y="37"/>
                    <a:pt x="89" y="37"/>
                    <a:pt x="89" y="38"/>
                  </a:cubicBezTo>
                  <a:cubicBezTo>
                    <a:pt x="90" y="39"/>
                    <a:pt x="91" y="39"/>
                    <a:pt x="93" y="38"/>
                  </a:cubicBezTo>
                  <a:cubicBezTo>
                    <a:pt x="94" y="37"/>
                    <a:pt x="96" y="36"/>
                    <a:pt x="97" y="37"/>
                  </a:cubicBezTo>
                  <a:cubicBezTo>
                    <a:pt x="98" y="37"/>
                    <a:pt x="98" y="37"/>
                    <a:pt x="98" y="36"/>
                  </a:cubicBezTo>
                  <a:cubicBezTo>
                    <a:pt x="97" y="35"/>
                    <a:pt x="98" y="34"/>
                    <a:pt x="100" y="34"/>
                  </a:cubicBezTo>
                  <a:cubicBezTo>
                    <a:pt x="101" y="34"/>
                    <a:pt x="101" y="33"/>
                    <a:pt x="100" y="32"/>
                  </a:cubicBezTo>
                  <a:cubicBezTo>
                    <a:pt x="99" y="31"/>
                    <a:pt x="97" y="31"/>
                    <a:pt x="95" y="32"/>
                  </a:cubicBezTo>
                  <a:cubicBezTo>
                    <a:pt x="94" y="33"/>
                    <a:pt x="92" y="33"/>
                    <a:pt x="91" y="33"/>
                  </a:cubicBezTo>
                  <a:cubicBezTo>
                    <a:pt x="90" y="32"/>
                    <a:pt x="89" y="32"/>
                    <a:pt x="87" y="32"/>
                  </a:cubicBezTo>
                  <a:cubicBezTo>
                    <a:pt x="86" y="32"/>
                    <a:pt x="84" y="32"/>
                    <a:pt x="83" y="33"/>
                  </a:cubicBezTo>
                  <a:cubicBezTo>
                    <a:pt x="83" y="34"/>
                    <a:pt x="82" y="33"/>
                    <a:pt x="83" y="31"/>
                  </a:cubicBezTo>
                  <a:cubicBezTo>
                    <a:pt x="83" y="29"/>
                    <a:pt x="84" y="27"/>
                    <a:pt x="84" y="27"/>
                  </a:cubicBezTo>
                  <a:cubicBezTo>
                    <a:pt x="85" y="27"/>
                    <a:pt x="87" y="26"/>
                    <a:pt x="88" y="26"/>
                  </a:cubicBezTo>
                  <a:cubicBezTo>
                    <a:pt x="88" y="25"/>
                    <a:pt x="89" y="25"/>
                    <a:pt x="88" y="25"/>
                  </a:cubicBezTo>
                  <a:cubicBezTo>
                    <a:pt x="88" y="24"/>
                    <a:pt x="88" y="23"/>
                    <a:pt x="88" y="22"/>
                  </a:cubicBezTo>
                  <a:cubicBezTo>
                    <a:pt x="89" y="22"/>
                    <a:pt x="89" y="21"/>
                    <a:pt x="89" y="21"/>
                  </a:cubicBezTo>
                  <a:cubicBezTo>
                    <a:pt x="88" y="20"/>
                    <a:pt x="88" y="21"/>
                    <a:pt x="87" y="22"/>
                  </a:cubicBezTo>
                  <a:cubicBezTo>
                    <a:pt x="86" y="22"/>
                    <a:pt x="86" y="21"/>
                    <a:pt x="87" y="20"/>
                  </a:cubicBezTo>
                  <a:cubicBezTo>
                    <a:pt x="88" y="18"/>
                    <a:pt x="89" y="16"/>
                    <a:pt x="90" y="15"/>
                  </a:cubicBezTo>
                  <a:cubicBezTo>
                    <a:pt x="90" y="14"/>
                    <a:pt x="91" y="13"/>
                    <a:pt x="92" y="12"/>
                  </a:cubicBezTo>
                  <a:cubicBezTo>
                    <a:pt x="93" y="12"/>
                    <a:pt x="95" y="11"/>
                    <a:pt x="97" y="11"/>
                  </a:cubicBezTo>
                  <a:cubicBezTo>
                    <a:pt x="98" y="10"/>
                    <a:pt x="100" y="9"/>
                    <a:pt x="101" y="8"/>
                  </a:cubicBezTo>
                  <a:cubicBezTo>
                    <a:pt x="102" y="7"/>
                    <a:pt x="103" y="6"/>
                    <a:pt x="104" y="6"/>
                  </a:cubicBezTo>
                  <a:cubicBezTo>
                    <a:pt x="105" y="6"/>
                    <a:pt x="106" y="5"/>
                    <a:pt x="107" y="5"/>
                  </a:cubicBezTo>
                  <a:cubicBezTo>
                    <a:pt x="107" y="4"/>
                    <a:pt x="107" y="4"/>
                    <a:pt x="108" y="4"/>
                  </a:cubicBezTo>
                  <a:cubicBezTo>
                    <a:pt x="108" y="4"/>
                    <a:pt x="109" y="3"/>
                    <a:pt x="109" y="2"/>
                  </a:cubicBezTo>
                  <a:cubicBezTo>
                    <a:pt x="110" y="1"/>
                    <a:pt x="110" y="0"/>
                    <a:pt x="111" y="0"/>
                  </a:cubicBezTo>
                  <a:cubicBezTo>
                    <a:pt x="112" y="0"/>
                    <a:pt x="112" y="1"/>
                    <a:pt x="112" y="2"/>
                  </a:cubicBezTo>
                  <a:cubicBezTo>
                    <a:pt x="112" y="2"/>
                    <a:pt x="112" y="4"/>
                    <a:pt x="113" y="5"/>
                  </a:cubicBezTo>
                  <a:cubicBezTo>
                    <a:pt x="113" y="6"/>
                    <a:pt x="115" y="7"/>
                    <a:pt x="116" y="7"/>
                  </a:cubicBezTo>
                  <a:cubicBezTo>
                    <a:pt x="118" y="7"/>
                    <a:pt x="119" y="7"/>
                    <a:pt x="119" y="8"/>
                  </a:cubicBezTo>
                  <a:cubicBezTo>
                    <a:pt x="119" y="9"/>
                    <a:pt x="119" y="10"/>
                    <a:pt x="118" y="11"/>
                  </a:cubicBezTo>
                  <a:cubicBezTo>
                    <a:pt x="117" y="12"/>
                    <a:pt x="116" y="13"/>
                    <a:pt x="115" y="14"/>
                  </a:cubicBezTo>
                  <a:cubicBezTo>
                    <a:pt x="114" y="14"/>
                    <a:pt x="115" y="14"/>
                    <a:pt x="116" y="14"/>
                  </a:cubicBezTo>
                  <a:cubicBezTo>
                    <a:pt x="118" y="13"/>
                    <a:pt x="119" y="13"/>
                    <a:pt x="120" y="13"/>
                  </a:cubicBezTo>
                  <a:cubicBezTo>
                    <a:pt x="121" y="13"/>
                    <a:pt x="121" y="13"/>
                    <a:pt x="121" y="14"/>
                  </a:cubicBezTo>
                  <a:cubicBezTo>
                    <a:pt x="121" y="15"/>
                    <a:pt x="120" y="16"/>
                    <a:pt x="120" y="17"/>
                  </a:cubicBezTo>
                  <a:cubicBezTo>
                    <a:pt x="121" y="18"/>
                    <a:pt x="120" y="20"/>
                    <a:pt x="119" y="20"/>
                  </a:cubicBezTo>
                  <a:cubicBezTo>
                    <a:pt x="118" y="21"/>
                    <a:pt x="117" y="23"/>
                    <a:pt x="116" y="23"/>
                  </a:cubicBezTo>
                  <a:cubicBezTo>
                    <a:pt x="116" y="24"/>
                    <a:pt x="116" y="25"/>
                    <a:pt x="117" y="24"/>
                  </a:cubicBezTo>
                  <a:cubicBezTo>
                    <a:pt x="118" y="24"/>
                    <a:pt x="119" y="23"/>
                    <a:pt x="120" y="24"/>
                  </a:cubicBezTo>
                  <a:cubicBezTo>
                    <a:pt x="120" y="24"/>
                    <a:pt x="121" y="24"/>
                    <a:pt x="121" y="23"/>
                  </a:cubicBezTo>
                  <a:cubicBezTo>
                    <a:pt x="121" y="23"/>
                    <a:pt x="122" y="23"/>
                    <a:pt x="123" y="23"/>
                  </a:cubicBezTo>
                  <a:cubicBezTo>
                    <a:pt x="124" y="23"/>
                    <a:pt x="125" y="24"/>
                    <a:pt x="125" y="25"/>
                  </a:cubicBezTo>
                  <a:cubicBezTo>
                    <a:pt x="125" y="26"/>
                    <a:pt x="125" y="26"/>
                    <a:pt x="126" y="25"/>
                  </a:cubicBezTo>
                  <a:cubicBezTo>
                    <a:pt x="126" y="24"/>
                    <a:pt x="127" y="23"/>
                    <a:pt x="128" y="23"/>
                  </a:cubicBezTo>
                  <a:cubicBezTo>
                    <a:pt x="128" y="23"/>
                    <a:pt x="129" y="24"/>
                    <a:pt x="130" y="25"/>
                  </a:cubicBezTo>
                  <a:cubicBezTo>
                    <a:pt x="131" y="25"/>
                    <a:pt x="132" y="27"/>
                    <a:pt x="132" y="29"/>
                  </a:cubicBezTo>
                  <a:cubicBezTo>
                    <a:pt x="132" y="31"/>
                    <a:pt x="133" y="31"/>
                    <a:pt x="133" y="31"/>
                  </a:cubicBezTo>
                  <a:cubicBezTo>
                    <a:pt x="134" y="30"/>
                    <a:pt x="134" y="30"/>
                    <a:pt x="135" y="30"/>
                  </a:cubicBezTo>
                  <a:cubicBezTo>
                    <a:pt x="136" y="31"/>
                    <a:pt x="137" y="31"/>
                    <a:pt x="137" y="30"/>
                  </a:cubicBezTo>
                  <a:cubicBezTo>
                    <a:pt x="137" y="30"/>
                    <a:pt x="139" y="28"/>
                    <a:pt x="140" y="28"/>
                  </a:cubicBezTo>
                  <a:cubicBezTo>
                    <a:pt x="141" y="27"/>
                    <a:pt x="142" y="27"/>
                    <a:pt x="142" y="28"/>
                  </a:cubicBezTo>
                  <a:cubicBezTo>
                    <a:pt x="142" y="29"/>
                    <a:pt x="142" y="30"/>
                    <a:pt x="141" y="30"/>
                  </a:cubicBezTo>
                  <a:cubicBezTo>
                    <a:pt x="141" y="31"/>
                    <a:pt x="141" y="32"/>
                    <a:pt x="143" y="32"/>
                  </a:cubicBezTo>
                  <a:cubicBezTo>
                    <a:pt x="144" y="33"/>
                    <a:pt x="144" y="34"/>
                    <a:pt x="144" y="34"/>
                  </a:cubicBezTo>
                  <a:cubicBezTo>
                    <a:pt x="144" y="35"/>
                    <a:pt x="143" y="35"/>
                    <a:pt x="142" y="36"/>
                  </a:cubicBezTo>
                  <a:cubicBezTo>
                    <a:pt x="141" y="36"/>
                    <a:pt x="140" y="37"/>
                    <a:pt x="141" y="38"/>
                  </a:cubicBezTo>
                  <a:cubicBezTo>
                    <a:pt x="141" y="38"/>
                    <a:pt x="141" y="39"/>
                    <a:pt x="140" y="40"/>
                  </a:cubicBezTo>
                  <a:cubicBezTo>
                    <a:pt x="139" y="41"/>
                    <a:pt x="137" y="42"/>
                    <a:pt x="136" y="42"/>
                  </a:cubicBezTo>
                  <a:cubicBezTo>
                    <a:pt x="134" y="43"/>
                    <a:pt x="137" y="46"/>
                    <a:pt x="136" y="47"/>
                  </a:cubicBezTo>
                  <a:cubicBezTo>
                    <a:pt x="135" y="48"/>
                    <a:pt x="134" y="50"/>
                    <a:pt x="134" y="50"/>
                  </a:cubicBezTo>
                  <a:cubicBezTo>
                    <a:pt x="133" y="51"/>
                    <a:pt x="133" y="52"/>
                    <a:pt x="133" y="53"/>
                  </a:cubicBezTo>
                  <a:cubicBezTo>
                    <a:pt x="133" y="53"/>
                    <a:pt x="132" y="54"/>
                    <a:pt x="131" y="55"/>
                  </a:cubicBezTo>
                  <a:cubicBezTo>
                    <a:pt x="129" y="55"/>
                    <a:pt x="127" y="56"/>
                    <a:pt x="126" y="55"/>
                  </a:cubicBezTo>
                  <a:cubicBezTo>
                    <a:pt x="125" y="55"/>
                    <a:pt x="123" y="55"/>
                    <a:pt x="121" y="55"/>
                  </a:cubicBezTo>
                  <a:cubicBezTo>
                    <a:pt x="120" y="55"/>
                    <a:pt x="118" y="56"/>
                    <a:pt x="117" y="57"/>
                  </a:cubicBezTo>
                  <a:cubicBezTo>
                    <a:pt x="116" y="58"/>
                    <a:pt x="115" y="59"/>
                    <a:pt x="114" y="61"/>
                  </a:cubicBezTo>
                  <a:cubicBezTo>
                    <a:pt x="114" y="62"/>
                    <a:pt x="124" y="63"/>
                    <a:pt x="125" y="64"/>
                  </a:cubicBezTo>
                  <a:cubicBezTo>
                    <a:pt x="125" y="65"/>
                    <a:pt x="125" y="67"/>
                    <a:pt x="125" y="69"/>
                  </a:cubicBezTo>
                  <a:cubicBezTo>
                    <a:pt x="124" y="70"/>
                    <a:pt x="123" y="68"/>
                    <a:pt x="123" y="69"/>
                  </a:cubicBezTo>
                  <a:cubicBezTo>
                    <a:pt x="123" y="69"/>
                    <a:pt x="121" y="70"/>
                    <a:pt x="120" y="70"/>
                  </a:cubicBezTo>
                  <a:cubicBezTo>
                    <a:pt x="118" y="70"/>
                    <a:pt x="117" y="70"/>
                    <a:pt x="116" y="70"/>
                  </a:cubicBezTo>
                  <a:cubicBezTo>
                    <a:pt x="115" y="71"/>
                    <a:pt x="114" y="71"/>
                    <a:pt x="112" y="71"/>
                  </a:cubicBezTo>
                  <a:cubicBezTo>
                    <a:pt x="111" y="71"/>
                    <a:pt x="111" y="75"/>
                    <a:pt x="111" y="74"/>
                  </a:cubicBezTo>
                  <a:cubicBezTo>
                    <a:pt x="111" y="74"/>
                    <a:pt x="110" y="73"/>
                    <a:pt x="109" y="72"/>
                  </a:cubicBezTo>
                  <a:cubicBezTo>
                    <a:pt x="108" y="71"/>
                    <a:pt x="107" y="70"/>
                    <a:pt x="106" y="70"/>
                  </a:cubicBezTo>
                  <a:cubicBezTo>
                    <a:pt x="105" y="70"/>
                    <a:pt x="105" y="71"/>
                    <a:pt x="106" y="72"/>
                  </a:cubicBezTo>
                  <a:cubicBezTo>
                    <a:pt x="106" y="74"/>
                    <a:pt x="106" y="75"/>
                    <a:pt x="105" y="75"/>
                  </a:cubicBezTo>
                  <a:cubicBezTo>
                    <a:pt x="104" y="75"/>
                    <a:pt x="103" y="75"/>
                    <a:pt x="103" y="76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7"/>
                    <a:pt x="107" y="78"/>
                    <a:pt x="107" y="78"/>
                  </a:cubicBezTo>
                  <a:cubicBezTo>
                    <a:pt x="107" y="79"/>
                    <a:pt x="107" y="80"/>
                    <a:pt x="108" y="81"/>
                  </a:cubicBezTo>
                  <a:cubicBezTo>
                    <a:pt x="108" y="82"/>
                    <a:pt x="110" y="83"/>
                    <a:pt x="111" y="83"/>
                  </a:cubicBezTo>
                  <a:cubicBezTo>
                    <a:pt x="113" y="83"/>
                    <a:pt x="115" y="82"/>
                    <a:pt x="116" y="81"/>
                  </a:cubicBezTo>
                  <a:cubicBezTo>
                    <a:pt x="117" y="81"/>
                    <a:pt x="118" y="81"/>
                    <a:pt x="119" y="81"/>
                  </a:cubicBezTo>
                  <a:cubicBezTo>
                    <a:pt x="120" y="82"/>
                    <a:pt x="121" y="83"/>
                    <a:pt x="121" y="85"/>
                  </a:cubicBezTo>
                  <a:cubicBezTo>
                    <a:pt x="121" y="86"/>
                    <a:pt x="122" y="87"/>
                    <a:pt x="123" y="86"/>
                  </a:cubicBezTo>
                  <a:cubicBezTo>
                    <a:pt x="123" y="85"/>
                    <a:pt x="124" y="84"/>
                    <a:pt x="125" y="85"/>
                  </a:cubicBezTo>
                  <a:cubicBezTo>
                    <a:pt x="126" y="85"/>
                    <a:pt x="127" y="87"/>
                    <a:pt x="128" y="89"/>
                  </a:cubicBezTo>
                  <a:cubicBezTo>
                    <a:pt x="129" y="90"/>
                    <a:pt x="130" y="92"/>
                    <a:pt x="130" y="93"/>
                  </a:cubicBezTo>
                  <a:cubicBezTo>
                    <a:pt x="131" y="94"/>
                    <a:pt x="131" y="95"/>
                    <a:pt x="131" y="96"/>
                  </a:cubicBezTo>
                  <a:cubicBezTo>
                    <a:pt x="131" y="98"/>
                    <a:pt x="132" y="99"/>
                    <a:pt x="132" y="100"/>
                  </a:cubicBezTo>
                  <a:cubicBezTo>
                    <a:pt x="132" y="101"/>
                    <a:pt x="133" y="102"/>
                    <a:pt x="132" y="104"/>
                  </a:cubicBezTo>
                  <a:cubicBezTo>
                    <a:pt x="132" y="105"/>
                    <a:pt x="131" y="107"/>
                    <a:pt x="130" y="108"/>
                  </a:cubicBezTo>
                  <a:cubicBezTo>
                    <a:pt x="130" y="109"/>
                    <a:pt x="128" y="110"/>
                    <a:pt x="127" y="111"/>
                  </a:cubicBezTo>
                  <a:cubicBezTo>
                    <a:pt x="125" y="111"/>
                    <a:pt x="124" y="111"/>
                    <a:pt x="123" y="112"/>
                  </a:cubicBezTo>
                  <a:cubicBezTo>
                    <a:pt x="122" y="113"/>
                    <a:pt x="121" y="113"/>
                    <a:pt x="121" y="114"/>
                  </a:cubicBezTo>
                  <a:cubicBezTo>
                    <a:pt x="120" y="114"/>
                    <a:pt x="120" y="116"/>
                    <a:pt x="120" y="117"/>
                  </a:cubicBezTo>
                  <a:cubicBezTo>
                    <a:pt x="120" y="117"/>
                    <a:pt x="120" y="117"/>
                    <a:pt x="121" y="116"/>
                  </a:cubicBezTo>
                  <a:cubicBezTo>
                    <a:pt x="122" y="115"/>
                    <a:pt x="123" y="114"/>
                    <a:pt x="124" y="114"/>
                  </a:cubicBezTo>
                  <a:cubicBezTo>
                    <a:pt x="125" y="114"/>
                    <a:pt x="125" y="115"/>
                    <a:pt x="125" y="116"/>
                  </a:cubicBezTo>
                  <a:cubicBezTo>
                    <a:pt x="124" y="117"/>
                    <a:pt x="123" y="119"/>
                    <a:pt x="122" y="120"/>
                  </a:cubicBezTo>
                  <a:cubicBezTo>
                    <a:pt x="122" y="121"/>
                    <a:pt x="123" y="122"/>
                    <a:pt x="124" y="122"/>
                  </a:cubicBezTo>
                  <a:cubicBezTo>
                    <a:pt x="126" y="122"/>
                    <a:pt x="127" y="121"/>
                    <a:pt x="128" y="120"/>
                  </a:cubicBezTo>
                  <a:cubicBezTo>
                    <a:pt x="128" y="119"/>
                    <a:pt x="128" y="117"/>
                    <a:pt x="128" y="116"/>
                  </a:cubicBezTo>
                  <a:cubicBezTo>
                    <a:pt x="128" y="115"/>
                    <a:pt x="130" y="115"/>
                    <a:pt x="131" y="114"/>
                  </a:cubicBezTo>
                  <a:cubicBezTo>
                    <a:pt x="133" y="114"/>
                    <a:pt x="145" y="114"/>
                    <a:pt x="146" y="113"/>
                  </a:cubicBezTo>
                  <a:cubicBezTo>
                    <a:pt x="147" y="112"/>
                    <a:pt x="148" y="114"/>
                    <a:pt x="148" y="113"/>
                  </a:cubicBezTo>
                  <a:cubicBezTo>
                    <a:pt x="148" y="112"/>
                    <a:pt x="149" y="112"/>
                    <a:pt x="151" y="112"/>
                  </a:cubicBezTo>
                  <a:cubicBezTo>
                    <a:pt x="153" y="113"/>
                    <a:pt x="155" y="113"/>
                    <a:pt x="155" y="112"/>
                  </a:cubicBezTo>
                  <a:cubicBezTo>
                    <a:pt x="155" y="112"/>
                    <a:pt x="157" y="111"/>
                    <a:pt x="158" y="111"/>
                  </a:cubicBezTo>
                  <a:cubicBezTo>
                    <a:pt x="159" y="111"/>
                    <a:pt x="161" y="112"/>
                    <a:pt x="161" y="114"/>
                  </a:cubicBezTo>
                  <a:cubicBezTo>
                    <a:pt x="162" y="115"/>
                    <a:pt x="163" y="115"/>
                    <a:pt x="163" y="114"/>
                  </a:cubicBezTo>
                  <a:cubicBezTo>
                    <a:pt x="163" y="114"/>
                    <a:pt x="165" y="110"/>
                    <a:pt x="166" y="110"/>
                  </a:cubicBezTo>
                  <a:cubicBezTo>
                    <a:pt x="167" y="111"/>
                    <a:pt x="168" y="110"/>
                    <a:pt x="170" y="110"/>
                  </a:cubicBezTo>
                  <a:cubicBezTo>
                    <a:pt x="171" y="109"/>
                    <a:pt x="172" y="108"/>
                    <a:pt x="173" y="107"/>
                  </a:cubicBezTo>
                  <a:cubicBezTo>
                    <a:pt x="174" y="107"/>
                    <a:pt x="176" y="107"/>
                    <a:pt x="177" y="107"/>
                  </a:cubicBezTo>
                  <a:cubicBezTo>
                    <a:pt x="177" y="108"/>
                    <a:pt x="178" y="108"/>
                    <a:pt x="179" y="108"/>
                  </a:cubicBezTo>
                  <a:cubicBezTo>
                    <a:pt x="179" y="108"/>
                    <a:pt x="181" y="107"/>
                    <a:pt x="182" y="107"/>
                  </a:cubicBezTo>
                  <a:cubicBezTo>
                    <a:pt x="183" y="106"/>
                    <a:pt x="184" y="106"/>
                    <a:pt x="185" y="107"/>
                  </a:cubicBezTo>
                  <a:cubicBezTo>
                    <a:pt x="186" y="108"/>
                    <a:pt x="187" y="110"/>
                    <a:pt x="187" y="111"/>
                  </a:cubicBezTo>
                  <a:cubicBezTo>
                    <a:pt x="188" y="111"/>
                    <a:pt x="189" y="113"/>
                    <a:pt x="190" y="113"/>
                  </a:cubicBezTo>
                  <a:cubicBezTo>
                    <a:pt x="190" y="114"/>
                    <a:pt x="190" y="115"/>
                    <a:pt x="189" y="116"/>
                  </a:cubicBezTo>
                  <a:cubicBezTo>
                    <a:pt x="188" y="118"/>
                    <a:pt x="186" y="119"/>
                    <a:pt x="185" y="120"/>
                  </a:cubicBezTo>
                  <a:cubicBezTo>
                    <a:pt x="184" y="121"/>
                    <a:pt x="182" y="123"/>
                    <a:pt x="181" y="124"/>
                  </a:cubicBezTo>
                  <a:cubicBezTo>
                    <a:pt x="180" y="126"/>
                    <a:pt x="184" y="126"/>
                    <a:pt x="182" y="126"/>
                  </a:cubicBezTo>
                  <a:cubicBezTo>
                    <a:pt x="181" y="126"/>
                    <a:pt x="180" y="126"/>
                    <a:pt x="179" y="127"/>
                  </a:cubicBezTo>
                  <a:cubicBezTo>
                    <a:pt x="179" y="128"/>
                    <a:pt x="180" y="129"/>
                    <a:pt x="181" y="129"/>
                  </a:cubicBezTo>
                  <a:cubicBezTo>
                    <a:pt x="182" y="130"/>
                    <a:pt x="178" y="130"/>
                    <a:pt x="179" y="130"/>
                  </a:cubicBezTo>
                  <a:cubicBezTo>
                    <a:pt x="180" y="130"/>
                    <a:pt x="180" y="131"/>
                    <a:pt x="180" y="133"/>
                  </a:cubicBezTo>
                  <a:cubicBezTo>
                    <a:pt x="180" y="134"/>
                    <a:pt x="183" y="135"/>
                    <a:pt x="184" y="136"/>
                  </a:cubicBezTo>
                  <a:cubicBezTo>
                    <a:pt x="184" y="137"/>
                    <a:pt x="185" y="140"/>
                    <a:pt x="185" y="142"/>
                  </a:cubicBezTo>
                  <a:cubicBezTo>
                    <a:pt x="186" y="144"/>
                    <a:pt x="185" y="146"/>
                    <a:pt x="185" y="146"/>
                  </a:cubicBezTo>
                  <a:cubicBezTo>
                    <a:pt x="184" y="147"/>
                    <a:pt x="184" y="148"/>
                    <a:pt x="185" y="148"/>
                  </a:cubicBezTo>
                  <a:cubicBezTo>
                    <a:pt x="186" y="148"/>
                    <a:pt x="187" y="151"/>
                    <a:pt x="187" y="152"/>
                  </a:cubicBezTo>
                  <a:cubicBezTo>
                    <a:pt x="187" y="153"/>
                    <a:pt x="191" y="155"/>
                    <a:pt x="191" y="155"/>
                  </a:cubicBezTo>
                  <a:cubicBezTo>
                    <a:pt x="191" y="155"/>
                    <a:pt x="191" y="156"/>
                    <a:pt x="192" y="156"/>
                  </a:cubicBezTo>
                  <a:cubicBezTo>
                    <a:pt x="192" y="156"/>
                    <a:pt x="193" y="157"/>
                    <a:pt x="193" y="159"/>
                  </a:cubicBezTo>
                  <a:cubicBezTo>
                    <a:pt x="193" y="159"/>
                    <a:pt x="192" y="158"/>
                    <a:pt x="191" y="158"/>
                  </a:cubicBezTo>
                  <a:cubicBezTo>
                    <a:pt x="190" y="158"/>
                    <a:pt x="188" y="159"/>
                    <a:pt x="188" y="159"/>
                  </a:cubicBezTo>
                  <a:cubicBezTo>
                    <a:pt x="188" y="160"/>
                    <a:pt x="186" y="160"/>
                    <a:pt x="184" y="159"/>
                  </a:cubicBezTo>
                </a:path>
              </a:pathLst>
            </a:custGeom>
            <a:solidFill>
              <a:srgbClr val="762B84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0" name="Freeform 303"/>
            <p:cNvSpPr>
              <a:spLocks/>
            </p:cNvSpPr>
            <p:nvPr/>
          </p:nvSpPr>
          <p:spPr bwMode="gray">
            <a:xfrm>
              <a:off x="7142010" y="1017347"/>
              <a:ext cx="630577" cy="1177400"/>
            </a:xfrm>
            <a:custGeom>
              <a:avLst/>
              <a:gdLst>
                <a:gd name="T0" fmla="*/ 274 w 137"/>
                <a:gd name="T1" fmla="*/ 43 h 237"/>
                <a:gd name="T2" fmla="*/ 233 w 137"/>
                <a:gd name="T3" fmla="*/ 71 h 237"/>
                <a:gd name="T4" fmla="*/ 176 w 137"/>
                <a:gd name="T5" fmla="*/ 71 h 237"/>
                <a:gd name="T6" fmla="*/ 139 w 137"/>
                <a:gd name="T7" fmla="*/ 54 h 237"/>
                <a:gd name="T8" fmla="*/ 78 w 137"/>
                <a:gd name="T9" fmla="*/ 86 h 237"/>
                <a:gd name="T10" fmla="*/ 47 w 137"/>
                <a:gd name="T11" fmla="*/ 125 h 237"/>
                <a:gd name="T12" fmla="*/ 7 w 137"/>
                <a:gd name="T13" fmla="*/ 161 h 237"/>
                <a:gd name="T14" fmla="*/ 14 w 137"/>
                <a:gd name="T15" fmla="*/ 197 h 237"/>
                <a:gd name="T16" fmla="*/ 41 w 137"/>
                <a:gd name="T17" fmla="*/ 222 h 237"/>
                <a:gd name="T18" fmla="*/ 88 w 137"/>
                <a:gd name="T19" fmla="*/ 254 h 237"/>
                <a:gd name="T20" fmla="*/ 108 w 137"/>
                <a:gd name="T21" fmla="*/ 314 h 237"/>
                <a:gd name="T22" fmla="*/ 142 w 137"/>
                <a:gd name="T23" fmla="*/ 350 h 237"/>
                <a:gd name="T24" fmla="*/ 169 w 137"/>
                <a:gd name="T25" fmla="*/ 361 h 237"/>
                <a:gd name="T26" fmla="*/ 172 w 137"/>
                <a:gd name="T27" fmla="*/ 340 h 237"/>
                <a:gd name="T28" fmla="*/ 132 w 137"/>
                <a:gd name="T29" fmla="*/ 311 h 237"/>
                <a:gd name="T30" fmla="*/ 155 w 137"/>
                <a:gd name="T31" fmla="*/ 272 h 237"/>
                <a:gd name="T32" fmla="*/ 162 w 137"/>
                <a:gd name="T33" fmla="*/ 282 h 237"/>
                <a:gd name="T34" fmla="*/ 199 w 137"/>
                <a:gd name="T35" fmla="*/ 325 h 237"/>
                <a:gd name="T36" fmla="*/ 230 w 137"/>
                <a:gd name="T37" fmla="*/ 354 h 237"/>
                <a:gd name="T38" fmla="*/ 250 w 137"/>
                <a:gd name="T39" fmla="*/ 375 h 237"/>
                <a:gd name="T40" fmla="*/ 260 w 137"/>
                <a:gd name="T41" fmla="*/ 404 h 237"/>
                <a:gd name="T42" fmla="*/ 287 w 137"/>
                <a:gd name="T43" fmla="*/ 511 h 237"/>
                <a:gd name="T44" fmla="*/ 335 w 137"/>
                <a:gd name="T45" fmla="*/ 625 h 237"/>
                <a:gd name="T46" fmla="*/ 331 w 137"/>
                <a:gd name="T47" fmla="*/ 675 h 237"/>
                <a:gd name="T48" fmla="*/ 351 w 137"/>
                <a:gd name="T49" fmla="*/ 722 h 237"/>
                <a:gd name="T50" fmla="*/ 358 w 137"/>
                <a:gd name="T51" fmla="*/ 801 h 237"/>
                <a:gd name="T52" fmla="*/ 409 w 137"/>
                <a:gd name="T53" fmla="*/ 840 h 237"/>
                <a:gd name="T54" fmla="*/ 453 w 137"/>
                <a:gd name="T55" fmla="*/ 783 h 237"/>
                <a:gd name="T56" fmla="*/ 406 w 137"/>
                <a:gd name="T57" fmla="*/ 758 h 237"/>
                <a:gd name="T58" fmla="*/ 429 w 137"/>
                <a:gd name="T59" fmla="*/ 708 h 237"/>
                <a:gd name="T60" fmla="*/ 412 w 137"/>
                <a:gd name="T61" fmla="*/ 629 h 237"/>
                <a:gd name="T62" fmla="*/ 456 w 137"/>
                <a:gd name="T63" fmla="*/ 561 h 237"/>
                <a:gd name="T64" fmla="*/ 412 w 137"/>
                <a:gd name="T65" fmla="*/ 497 h 237"/>
                <a:gd name="T66" fmla="*/ 379 w 137"/>
                <a:gd name="T67" fmla="*/ 525 h 237"/>
                <a:gd name="T68" fmla="*/ 348 w 137"/>
                <a:gd name="T69" fmla="*/ 400 h 237"/>
                <a:gd name="T70" fmla="*/ 331 w 137"/>
                <a:gd name="T71" fmla="*/ 379 h 237"/>
                <a:gd name="T72" fmla="*/ 304 w 137"/>
                <a:gd name="T73" fmla="*/ 347 h 237"/>
                <a:gd name="T74" fmla="*/ 314 w 137"/>
                <a:gd name="T75" fmla="*/ 314 h 237"/>
                <a:gd name="T76" fmla="*/ 324 w 137"/>
                <a:gd name="T77" fmla="*/ 297 h 237"/>
                <a:gd name="T78" fmla="*/ 324 w 137"/>
                <a:gd name="T79" fmla="*/ 254 h 237"/>
                <a:gd name="T80" fmla="*/ 355 w 137"/>
                <a:gd name="T81" fmla="*/ 261 h 237"/>
                <a:gd name="T82" fmla="*/ 311 w 137"/>
                <a:gd name="T83" fmla="*/ 250 h 237"/>
                <a:gd name="T84" fmla="*/ 335 w 137"/>
                <a:gd name="T85" fmla="*/ 200 h 237"/>
                <a:gd name="T86" fmla="*/ 382 w 137"/>
                <a:gd name="T87" fmla="*/ 193 h 237"/>
                <a:gd name="T88" fmla="*/ 358 w 137"/>
                <a:gd name="T89" fmla="*/ 161 h 237"/>
                <a:gd name="T90" fmla="*/ 351 w 137"/>
                <a:gd name="T91" fmla="*/ 129 h 237"/>
                <a:gd name="T92" fmla="*/ 338 w 137"/>
                <a:gd name="T93" fmla="*/ 93 h 237"/>
                <a:gd name="T94" fmla="*/ 328 w 137"/>
                <a:gd name="T95" fmla="*/ 71 h 237"/>
                <a:gd name="T96" fmla="*/ 324 w 137"/>
                <a:gd name="T97" fmla="*/ 43 h 237"/>
                <a:gd name="T98" fmla="*/ 318 w 137"/>
                <a:gd name="T99" fmla="*/ 4 h 237"/>
                <a:gd name="T100" fmla="*/ 294 w 137"/>
                <a:gd name="T101" fmla="*/ 0 h 2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7"/>
                <a:gd name="T154" fmla="*/ 0 h 237"/>
                <a:gd name="T155" fmla="*/ 137 w 137"/>
                <a:gd name="T156" fmla="*/ 237 h 2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7" h="237">
                  <a:moveTo>
                    <a:pt x="87" y="0"/>
                  </a:moveTo>
                  <a:cubicBezTo>
                    <a:pt x="79" y="2"/>
                    <a:pt x="83" y="4"/>
                    <a:pt x="83" y="5"/>
                  </a:cubicBezTo>
                  <a:cubicBezTo>
                    <a:pt x="83" y="6"/>
                    <a:pt x="83" y="7"/>
                    <a:pt x="82" y="8"/>
                  </a:cubicBezTo>
                  <a:cubicBezTo>
                    <a:pt x="82" y="9"/>
                    <a:pt x="81" y="10"/>
                    <a:pt x="81" y="12"/>
                  </a:cubicBezTo>
                  <a:cubicBezTo>
                    <a:pt x="81" y="13"/>
                    <a:pt x="81" y="15"/>
                    <a:pt x="80" y="16"/>
                  </a:cubicBezTo>
                  <a:cubicBezTo>
                    <a:pt x="80" y="17"/>
                    <a:pt x="78" y="18"/>
                    <a:pt x="78" y="19"/>
                  </a:cubicBezTo>
                  <a:cubicBezTo>
                    <a:pt x="77" y="20"/>
                    <a:pt x="75" y="20"/>
                    <a:pt x="74" y="20"/>
                  </a:cubicBezTo>
                  <a:cubicBezTo>
                    <a:pt x="72" y="19"/>
                    <a:pt x="70" y="19"/>
                    <a:pt x="69" y="20"/>
                  </a:cubicBezTo>
                  <a:cubicBezTo>
                    <a:pt x="68" y="21"/>
                    <a:pt x="66" y="22"/>
                    <a:pt x="64" y="23"/>
                  </a:cubicBezTo>
                  <a:cubicBezTo>
                    <a:pt x="63" y="24"/>
                    <a:pt x="60" y="25"/>
                    <a:pt x="59" y="26"/>
                  </a:cubicBezTo>
                  <a:cubicBezTo>
                    <a:pt x="58" y="26"/>
                    <a:pt x="56" y="26"/>
                    <a:pt x="55" y="25"/>
                  </a:cubicBezTo>
                  <a:cubicBezTo>
                    <a:pt x="54" y="24"/>
                    <a:pt x="52" y="21"/>
                    <a:pt x="52" y="20"/>
                  </a:cubicBezTo>
                  <a:cubicBezTo>
                    <a:pt x="51" y="19"/>
                    <a:pt x="51" y="17"/>
                    <a:pt x="51" y="16"/>
                  </a:cubicBezTo>
                  <a:cubicBezTo>
                    <a:pt x="51" y="15"/>
                    <a:pt x="49" y="14"/>
                    <a:pt x="48" y="14"/>
                  </a:cubicBezTo>
                  <a:cubicBezTo>
                    <a:pt x="46" y="13"/>
                    <a:pt x="44" y="13"/>
                    <a:pt x="44" y="14"/>
                  </a:cubicBezTo>
                  <a:cubicBezTo>
                    <a:pt x="43" y="14"/>
                    <a:pt x="42" y="15"/>
                    <a:pt x="41" y="15"/>
                  </a:cubicBezTo>
                  <a:cubicBezTo>
                    <a:pt x="40" y="16"/>
                    <a:pt x="38" y="17"/>
                    <a:pt x="35" y="17"/>
                  </a:cubicBezTo>
                  <a:cubicBezTo>
                    <a:pt x="33" y="17"/>
                    <a:pt x="31" y="18"/>
                    <a:pt x="31" y="19"/>
                  </a:cubicBezTo>
                  <a:cubicBezTo>
                    <a:pt x="31" y="20"/>
                    <a:pt x="30" y="21"/>
                    <a:pt x="29" y="22"/>
                  </a:cubicBezTo>
                  <a:cubicBezTo>
                    <a:pt x="27" y="23"/>
                    <a:pt x="25" y="24"/>
                    <a:pt x="23" y="24"/>
                  </a:cubicBezTo>
                  <a:cubicBezTo>
                    <a:pt x="22" y="24"/>
                    <a:pt x="20" y="26"/>
                    <a:pt x="20" y="27"/>
                  </a:cubicBezTo>
                  <a:cubicBezTo>
                    <a:pt x="20" y="28"/>
                    <a:pt x="19" y="29"/>
                    <a:pt x="18" y="30"/>
                  </a:cubicBezTo>
                  <a:cubicBezTo>
                    <a:pt x="17" y="31"/>
                    <a:pt x="17" y="32"/>
                    <a:pt x="17" y="33"/>
                  </a:cubicBezTo>
                  <a:cubicBezTo>
                    <a:pt x="17" y="34"/>
                    <a:pt x="15" y="34"/>
                    <a:pt x="14" y="35"/>
                  </a:cubicBezTo>
                  <a:cubicBezTo>
                    <a:pt x="13" y="35"/>
                    <a:pt x="11" y="36"/>
                    <a:pt x="10" y="37"/>
                  </a:cubicBezTo>
                  <a:cubicBezTo>
                    <a:pt x="8" y="38"/>
                    <a:pt x="8" y="39"/>
                    <a:pt x="9" y="40"/>
                  </a:cubicBezTo>
                  <a:cubicBezTo>
                    <a:pt x="9" y="41"/>
                    <a:pt x="8" y="42"/>
                    <a:pt x="6" y="42"/>
                  </a:cubicBezTo>
                  <a:cubicBezTo>
                    <a:pt x="4" y="42"/>
                    <a:pt x="3" y="43"/>
                    <a:pt x="2" y="45"/>
                  </a:cubicBezTo>
                  <a:cubicBezTo>
                    <a:pt x="2" y="46"/>
                    <a:pt x="1" y="47"/>
                    <a:pt x="1" y="48"/>
                  </a:cubicBezTo>
                  <a:cubicBezTo>
                    <a:pt x="0" y="49"/>
                    <a:pt x="1" y="51"/>
                    <a:pt x="1" y="52"/>
                  </a:cubicBezTo>
                  <a:cubicBezTo>
                    <a:pt x="2" y="53"/>
                    <a:pt x="3" y="54"/>
                    <a:pt x="3" y="54"/>
                  </a:cubicBezTo>
                  <a:cubicBezTo>
                    <a:pt x="3" y="54"/>
                    <a:pt x="3" y="54"/>
                    <a:pt x="4" y="55"/>
                  </a:cubicBezTo>
                  <a:cubicBezTo>
                    <a:pt x="5" y="55"/>
                    <a:pt x="6" y="55"/>
                    <a:pt x="7" y="55"/>
                  </a:cubicBezTo>
                  <a:cubicBezTo>
                    <a:pt x="8" y="54"/>
                    <a:pt x="9" y="55"/>
                    <a:pt x="9" y="57"/>
                  </a:cubicBezTo>
                  <a:cubicBezTo>
                    <a:pt x="10" y="58"/>
                    <a:pt x="10" y="60"/>
                    <a:pt x="10" y="60"/>
                  </a:cubicBezTo>
                  <a:cubicBezTo>
                    <a:pt x="10" y="61"/>
                    <a:pt x="11" y="62"/>
                    <a:pt x="12" y="62"/>
                  </a:cubicBezTo>
                  <a:cubicBezTo>
                    <a:pt x="13" y="63"/>
                    <a:pt x="14" y="64"/>
                    <a:pt x="15" y="64"/>
                  </a:cubicBezTo>
                  <a:cubicBezTo>
                    <a:pt x="16" y="65"/>
                    <a:pt x="19" y="66"/>
                    <a:pt x="20" y="66"/>
                  </a:cubicBezTo>
                  <a:cubicBezTo>
                    <a:pt x="22" y="66"/>
                    <a:pt x="23" y="67"/>
                    <a:pt x="24" y="68"/>
                  </a:cubicBezTo>
                  <a:cubicBezTo>
                    <a:pt x="24" y="69"/>
                    <a:pt x="25" y="71"/>
                    <a:pt x="26" y="71"/>
                  </a:cubicBezTo>
                  <a:cubicBezTo>
                    <a:pt x="27" y="71"/>
                    <a:pt x="27" y="73"/>
                    <a:pt x="27" y="74"/>
                  </a:cubicBezTo>
                  <a:cubicBezTo>
                    <a:pt x="27" y="75"/>
                    <a:pt x="28" y="77"/>
                    <a:pt x="29" y="77"/>
                  </a:cubicBezTo>
                  <a:cubicBezTo>
                    <a:pt x="29" y="78"/>
                    <a:pt x="27" y="89"/>
                    <a:pt x="29" y="89"/>
                  </a:cubicBezTo>
                  <a:cubicBezTo>
                    <a:pt x="30" y="89"/>
                    <a:pt x="31" y="88"/>
                    <a:pt x="32" y="88"/>
                  </a:cubicBezTo>
                  <a:cubicBezTo>
                    <a:pt x="33" y="88"/>
                    <a:pt x="35" y="88"/>
                    <a:pt x="36" y="89"/>
                  </a:cubicBezTo>
                  <a:cubicBezTo>
                    <a:pt x="37" y="89"/>
                    <a:pt x="38" y="91"/>
                    <a:pt x="39" y="92"/>
                  </a:cubicBezTo>
                  <a:cubicBezTo>
                    <a:pt x="40" y="93"/>
                    <a:pt x="40" y="94"/>
                    <a:pt x="40" y="96"/>
                  </a:cubicBezTo>
                  <a:cubicBezTo>
                    <a:pt x="40" y="97"/>
                    <a:pt x="41" y="98"/>
                    <a:pt x="42" y="98"/>
                  </a:cubicBezTo>
                  <a:cubicBezTo>
                    <a:pt x="43" y="97"/>
                    <a:pt x="44" y="97"/>
                    <a:pt x="44" y="97"/>
                  </a:cubicBezTo>
                  <a:cubicBezTo>
                    <a:pt x="44" y="97"/>
                    <a:pt x="45" y="98"/>
                    <a:pt x="45" y="98"/>
                  </a:cubicBezTo>
                  <a:cubicBezTo>
                    <a:pt x="45" y="99"/>
                    <a:pt x="46" y="100"/>
                    <a:pt x="47" y="100"/>
                  </a:cubicBezTo>
                  <a:cubicBezTo>
                    <a:pt x="49" y="101"/>
                    <a:pt x="50" y="101"/>
                    <a:pt x="50" y="101"/>
                  </a:cubicBezTo>
                  <a:cubicBezTo>
                    <a:pt x="50" y="100"/>
                    <a:pt x="51" y="100"/>
                    <a:pt x="51" y="99"/>
                  </a:cubicBezTo>
                  <a:cubicBezTo>
                    <a:pt x="51" y="98"/>
                    <a:pt x="51" y="98"/>
                    <a:pt x="52" y="98"/>
                  </a:cubicBezTo>
                  <a:cubicBezTo>
                    <a:pt x="53" y="98"/>
                    <a:pt x="53" y="97"/>
                    <a:pt x="53" y="96"/>
                  </a:cubicBezTo>
                  <a:cubicBezTo>
                    <a:pt x="53" y="95"/>
                    <a:pt x="52" y="94"/>
                    <a:pt x="51" y="95"/>
                  </a:cubicBezTo>
                  <a:cubicBezTo>
                    <a:pt x="50" y="96"/>
                    <a:pt x="48" y="95"/>
                    <a:pt x="47" y="94"/>
                  </a:cubicBezTo>
                  <a:cubicBezTo>
                    <a:pt x="46" y="92"/>
                    <a:pt x="44" y="91"/>
                    <a:pt x="44" y="91"/>
                  </a:cubicBezTo>
                  <a:cubicBezTo>
                    <a:pt x="43" y="91"/>
                    <a:pt x="42" y="90"/>
                    <a:pt x="42" y="89"/>
                  </a:cubicBezTo>
                  <a:cubicBezTo>
                    <a:pt x="41" y="88"/>
                    <a:pt x="40" y="87"/>
                    <a:pt x="39" y="87"/>
                  </a:cubicBezTo>
                  <a:cubicBezTo>
                    <a:pt x="38" y="87"/>
                    <a:pt x="38" y="85"/>
                    <a:pt x="38" y="83"/>
                  </a:cubicBezTo>
                  <a:cubicBezTo>
                    <a:pt x="38" y="81"/>
                    <a:pt x="39" y="83"/>
                    <a:pt x="39" y="82"/>
                  </a:cubicBezTo>
                  <a:cubicBezTo>
                    <a:pt x="40" y="80"/>
                    <a:pt x="41" y="78"/>
                    <a:pt x="43" y="78"/>
                  </a:cubicBezTo>
                  <a:cubicBezTo>
                    <a:pt x="44" y="77"/>
                    <a:pt x="46" y="76"/>
                    <a:pt x="46" y="76"/>
                  </a:cubicBezTo>
                  <a:cubicBezTo>
                    <a:pt x="47" y="75"/>
                    <a:pt x="48" y="74"/>
                    <a:pt x="49" y="73"/>
                  </a:cubicBezTo>
                  <a:cubicBezTo>
                    <a:pt x="50" y="73"/>
                    <a:pt x="50" y="73"/>
                    <a:pt x="49" y="74"/>
                  </a:cubicBezTo>
                  <a:cubicBezTo>
                    <a:pt x="49" y="75"/>
                    <a:pt x="49" y="76"/>
                    <a:pt x="49" y="76"/>
                  </a:cubicBezTo>
                  <a:cubicBezTo>
                    <a:pt x="49" y="76"/>
                    <a:pt x="49" y="78"/>
                    <a:pt x="48" y="79"/>
                  </a:cubicBezTo>
                  <a:cubicBezTo>
                    <a:pt x="46" y="80"/>
                    <a:pt x="46" y="83"/>
                    <a:pt x="46" y="84"/>
                  </a:cubicBezTo>
                  <a:cubicBezTo>
                    <a:pt x="46" y="85"/>
                    <a:pt x="47" y="83"/>
                    <a:pt x="49" y="84"/>
                  </a:cubicBezTo>
                  <a:cubicBezTo>
                    <a:pt x="51" y="85"/>
                    <a:pt x="54" y="86"/>
                    <a:pt x="55" y="87"/>
                  </a:cubicBezTo>
                  <a:cubicBezTo>
                    <a:pt x="56" y="88"/>
                    <a:pt x="58" y="90"/>
                    <a:pt x="59" y="91"/>
                  </a:cubicBezTo>
                  <a:cubicBezTo>
                    <a:pt x="60" y="92"/>
                    <a:pt x="61" y="93"/>
                    <a:pt x="61" y="92"/>
                  </a:cubicBezTo>
                  <a:cubicBezTo>
                    <a:pt x="62" y="92"/>
                    <a:pt x="63" y="92"/>
                    <a:pt x="63" y="93"/>
                  </a:cubicBezTo>
                  <a:cubicBezTo>
                    <a:pt x="64" y="94"/>
                    <a:pt x="65" y="96"/>
                    <a:pt x="65" y="97"/>
                  </a:cubicBezTo>
                  <a:cubicBezTo>
                    <a:pt x="66" y="98"/>
                    <a:pt x="67" y="99"/>
                    <a:pt x="68" y="99"/>
                  </a:cubicBezTo>
                  <a:cubicBezTo>
                    <a:pt x="69" y="99"/>
                    <a:pt x="75" y="96"/>
                    <a:pt x="75" y="97"/>
                  </a:cubicBezTo>
                  <a:cubicBezTo>
                    <a:pt x="76" y="98"/>
                    <a:pt x="75" y="99"/>
                    <a:pt x="75" y="100"/>
                  </a:cubicBezTo>
                  <a:cubicBezTo>
                    <a:pt x="74" y="100"/>
                    <a:pt x="74" y="101"/>
                    <a:pt x="74" y="102"/>
                  </a:cubicBezTo>
                  <a:cubicBezTo>
                    <a:pt x="73" y="103"/>
                    <a:pt x="73" y="104"/>
                    <a:pt x="74" y="105"/>
                  </a:cubicBezTo>
                  <a:cubicBezTo>
                    <a:pt x="74" y="105"/>
                    <a:pt x="74" y="107"/>
                    <a:pt x="74" y="107"/>
                  </a:cubicBezTo>
                  <a:cubicBezTo>
                    <a:pt x="74" y="108"/>
                    <a:pt x="78" y="99"/>
                    <a:pt x="78" y="101"/>
                  </a:cubicBezTo>
                  <a:cubicBezTo>
                    <a:pt x="78" y="103"/>
                    <a:pt x="78" y="105"/>
                    <a:pt x="79" y="105"/>
                  </a:cubicBezTo>
                  <a:cubicBezTo>
                    <a:pt x="80" y="105"/>
                    <a:pt x="76" y="111"/>
                    <a:pt x="77" y="113"/>
                  </a:cubicBezTo>
                  <a:cubicBezTo>
                    <a:pt x="77" y="114"/>
                    <a:pt x="81" y="128"/>
                    <a:pt x="82" y="130"/>
                  </a:cubicBezTo>
                  <a:cubicBezTo>
                    <a:pt x="82" y="132"/>
                    <a:pt x="83" y="135"/>
                    <a:pt x="83" y="135"/>
                  </a:cubicBezTo>
                  <a:cubicBezTo>
                    <a:pt x="84" y="136"/>
                    <a:pt x="84" y="138"/>
                    <a:pt x="84" y="139"/>
                  </a:cubicBezTo>
                  <a:cubicBezTo>
                    <a:pt x="84" y="140"/>
                    <a:pt x="84" y="142"/>
                    <a:pt x="85" y="143"/>
                  </a:cubicBezTo>
                  <a:cubicBezTo>
                    <a:pt x="85" y="144"/>
                    <a:pt x="86" y="146"/>
                    <a:pt x="86" y="148"/>
                  </a:cubicBezTo>
                  <a:cubicBezTo>
                    <a:pt x="86" y="150"/>
                    <a:pt x="91" y="158"/>
                    <a:pt x="93" y="158"/>
                  </a:cubicBezTo>
                  <a:cubicBezTo>
                    <a:pt x="94" y="159"/>
                    <a:pt x="96" y="162"/>
                    <a:pt x="97" y="165"/>
                  </a:cubicBezTo>
                  <a:cubicBezTo>
                    <a:pt x="97" y="168"/>
                    <a:pt x="98" y="172"/>
                    <a:pt x="99" y="175"/>
                  </a:cubicBezTo>
                  <a:cubicBezTo>
                    <a:pt x="99" y="178"/>
                    <a:pt x="100" y="181"/>
                    <a:pt x="101" y="181"/>
                  </a:cubicBezTo>
                  <a:cubicBezTo>
                    <a:pt x="101" y="182"/>
                    <a:pt x="101" y="183"/>
                    <a:pt x="100" y="184"/>
                  </a:cubicBezTo>
                  <a:cubicBezTo>
                    <a:pt x="100" y="185"/>
                    <a:pt x="99" y="186"/>
                    <a:pt x="98" y="186"/>
                  </a:cubicBezTo>
                  <a:cubicBezTo>
                    <a:pt x="98" y="187"/>
                    <a:pt x="98" y="188"/>
                    <a:pt x="98" y="189"/>
                  </a:cubicBezTo>
                  <a:cubicBezTo>
                    <a:pt x="99" y="191"/>
                    <a:pt x="99" y="192"/>
                    <a:pt x="99" y="193"/>
                  </a:cubicBezTo>
                  <a:cubicBezTo>
                    <a:pt x="98" y="193"/>
                    <a:pt x="98" y="194"/>
                    <a:pt x="97" y="195"/>
                  </a:cubicBezTo>
                  <a:cubicBezTo>
                    <a:pt x="96" y="196"/>
                    <a:pt x="97" y="197"/>
                    <a:pt x="99" y="198"/>
                  </a:cubicBezTo>
                  <a:cubicBezTo>
                    <a:pt x="101" y="199"/>
                    <a:pt x="103" y="201"/>
                    <a:pt x="104" y="202"/>
                  </a:cubicBezTo>
                  <a:cubicBezTo>
                    <a:pt x="105" y="203"/>
                    <a:pt x="101" y="210"/>
                    <a:pt x="101" y="211"/>
                  </a:cubicBezTo>
                  <a:cubicBezTo>
                    <a:pt x="101" y="212"/>
                    <a:pt x="102" y="213"/>
                    <a:pt x="102" y="214"/>
                  </a:cubicBezTo>
                  <a:cubicBezTo>
                    <a:pt x="103" y="215"/>
                    <a:pt x="103" y="217"/>
                    <a:pt x="104" y="219"/>
                  </a:cubicBezTo>
                  <a:cubicBezTo>
                    <a:pt x="104" y="220"/>
                    <a:pt x="105" y="222"/>
                    <a:pt x="106" y="224"/>
                  </a:cubicBezTo>
                  <a:cubicBezTo>
                    <a:pt x="107" y="225"/>
                    <a:pt x="108" y="228"/>
                    <a:pt x="110" y="229"/>
                  </a:cubicBezTo>
                  <a:cubicBezTo>
                    <a:pt x="111" y="231"/>
                    <a:pt x="114" y="233"/>
                    <a:pt x="116" y="235"/>
                  </a:cubicBezTo>
                  <a:cubicBezTo>
                    <a:pt x="116" y="235"/>
                    <a:pt x="117" y="236"/>
                    <a:pt x="118" y="237"/>
                  </a:cubicBezTo>
                  <a:cubicBezTo>
                    <a:pt x="118" y="237"/>
                    <a:pt x="120" y="236"/>
                    <a:pt x="121" y="235"/>
                  </a:cubicBezTo>
                  <a:cubicBezTo>
                    <a:pt x="123" y="235"/>
                    <a:pt x="125" y="233"/>
                    <a:pt x="125" y="233"/>
                  </a:cubicBezTo>
                  <a:cubicBezTo>
                    <a:pt x="126" y="232"/>
                    <a:pt x="127" y="230"/>
                    <a:pt x="128" y="228"/>
                  </a:cubicBezTo>
                  <a:cubicBezTo>
                    <a:pt x="129" y="226"/>
                    <a:pt x="130" y="224"/>
                    <a:pt x="132" y="223"/>
                  </a:cubicBezTo>
                  <a:cubicBezTo>
                    <a:pt x="133" y="222"/>
                    <a:pt x="134" y="220"/>
                    <a:pt x="134" y="219"/>
                  </a:cubicBezTo>
                  <a:cubicBezTo>
                    <a:pt x="134" y="218"/>
                    <a:pt x="133" y="215"/>
                    <a:pt x="132" y="213"/>
                  </a:cubicBezTo>
                  <a:cubicBezTo>
                    <a:pt x="130" y="211"/>
                    <a:pt x="129" y="210"/>
                    <a:pt x="128" y="211"/>
                  </a:cubicBezTo>
                  <a:cubicBezTo>
                    <a:pt x="127" y="211"/>
                    <a:pt x="125" y="212"/>
                    <a:pt x="124" y="212"/>
                  </a:cubicBezTo>
                  <a:cubicBezTo>
                    <a:pt x="123" y="212"/>
                    <a:pt x="121" y="212"/>
                    <a:pt x="120" y="212"/>
                  </a:cubicBezTo>
                  <a:cubicBezTo>
                    <a:pt x="119" y="212"/>
                    <a:pt x="117" y="210"/>
                    <a:pt x="116" y="209"/>
                  </a:cubicBezTo>
                  <a:cubicBezTo>
                    <a:pt x="116" y="207"/>
                    <a:pt x="117" y="205"/>
                    <a:pt x="118" y="204"/>
                  </a:cubicBezTo>
                  <a:cubicBezTo>
                    <a:pt x="120" y="203"/>
                    <a:pt x="122" y="202"/>
                    <a:pt x="123" y="201"/>
                  </a:cubicBezTo>
                  <a:cubicBezTo>
                    <a:pt x="125" y="201"/>
                    <a:pt x="126" y="200"/>
                    <a:pt x="127" y="198"/>
                  </a:cubicBezTo>
                  <a:cubicBezTo>
                    <a:pt x="128" y="197"/>
                    <a:pt x="129" y="194"/>
                    <a:pt x="129" y="193"/>
                  </a:cubicBezTo>
                  <a:cubicBezTo>
                    <a:pt x="129" y="191"/>
                    <a:pt x="129" y="188"/>
                    <a:pt x="128" y="187"/>
                  </a:cubicBezTo>
                  <a:cubicBezTo>
                    <a:pt x="127" y="186"/>
                    <a:pt x="126" y="183"/>
                    <a:pt x="125" y="181"/>
                  </a:cubicBezTo>
                  <a:cubicBezTo>
                    <a:pt x="124" y="179"/>
                    <a:pt x="123" y="177"/>
                    <a:pt x="122" y="176"/>
                  </a:cubicBezTo>
                  <a:cubicBezTo>
                    <a:pt x="121" y="175"/>
                    <a:pt x="121" y="172"/>
                    <a:pt x="123" y="170"/>
                  </a:cubicBezTo>
                  <a:cubicBezTo>
                    <a:pt x="125" y="169"/>
                    <a:pt x="127" y="167"/>
                    <a:pt x="128" y="167"/>
                  </a:cubicBezTo>
                  <a:cubicBezTo>
                    <a:pt x="129" y="167"/>
                    <a:pt x="131" y="166"/>
                    <a:pt x="132" y="164"/>
                  </a:cubicBezTo>
                  <a:cubicBezTo>
                    <a:pt x="133" y="162"/>
                    <a:pt x="134" y="159"/>
                    <a:pt x="135" y="157"/>
                  </a:cubicBezTo>
                  <a:cubicBezTo>
                    <a:pt x="136" y="156"/>
                    <a:pt x="137" y="155"/>
                    <a:pt x="137" y="155"/>
                  </a:cubicBezTo>
                  <a:cubicBezTo>
                    <a:pt x="136" y="155"/>
                    <a:pt x="128" y="153"/>
                    <a:pt x="128" y="151"/>
                  </a:cubicBezTo>
                  <a:cubicBezTo>
                    <a:pt x="128" y="150"/>
                    <a:pt x="128" y="142"/>
                    <a:pt x="126" y="140"/>
                  </a:cubicBezTo>
                  <a:cubicBezTo>
                    <a:pt x="125" y="139"/>
                    <a:pt x="123" y="139"/>
                    <a:pt x="122" y="139"/>
                  </a:cubicBezTo>
                  <a:cubicBezTo>
                    <a:pt x="120" y="140"/>
                    <a:pt x="119" y="141"/>
                    <a:pt x="118" y="142"/>
                  </a:cubicBezTo>
                  <a:cubicBezTo>
                    <a:pt x="118" y="142"/>
                    <a:pt x="118" y="144"/>
                    <a:pt x="119" y="145"/>
                  </a:cubicBezTo>
                  <a:cubicBezTo>
                    <a:pt x="120" y="146"/>
                    <a:pt x="119" y="147"/>
                    <a:pt x="118" y="147"/>
                  </a:cubicBezTo>
                  <a:cubicBezTo>
                    <a:pt x="116" y="148"/>
                    <a:pt x="114" y="147"/>
                    <a:pt x="112" y="147"/>
                  </a:cubicBezTo>
                  <a:cubicBezTo>
                    <a:pt x="110" y="146"/>
                    <a:pt x="110" y="141"/>
                    <a:pt x="109" y="139"/>
                  </a:cubicBezTo>
                  <a:cubicBezTo>
                    <a:pt x="107" y="137"/>
                    <a:pt x="106" y="135"/>
                    <a:pt x="105" y="134"/>
                  </a:cubicBezTo>
                  <a:cubicBezTo>
                    <a:pt x="105" y="133"/>
                    <a:pt x="104" y="131"/>
                    <a:pt x="104" y="129"/>
                  </a:cubicBezTo>
                  <a:cubicBezTo>
                    <a:pt x="103" y="127"/>
                    <a:pt x="104" y="113"/>
                    <a:pt x="103" y="112"/>
                  </a:cubicBezTo>
                  <a:cubicBezTo>
                    <a:pt x="102" y="112"/>
                    <a:pt x="101" y="111"/>
                    <a:pt x="101" y="111"/>
                  </a:cubicBezTo>
                  <a:cubicBezTo>
                    <a:pt x="101" y="110"/>
                    <a:pt x="101" y="110"/>
                    <a:pt x="101" y="109"/>
                  </a:cubicBezTo>
                  <a:cubicBezTo>
                    <a:pt x="100" y="109"/>
                    <a:pt x="99" y="108"/>
                    <a:pt x="99" y="107"/>
                  </a:cubicBezTo>
                  <a:cubicBezTo>
                    <a:pt x="99" y="107"/>
                    <a:pt x="99" y="106"/>
                    <a:pt x="98" y="106"/>
                  </a:cubicBezTo>
                  <a:cubicBezTo>
                    <a:pt x="97" y="106"/>
                    <a:pt x="97" y="105"/>
                    <a:pt x="96" y="105"/>
                  </a:cubicBezTo>
                  <a:cubicBezTo>
                    <a:pt x="96" y="104"/>
                    <a:pt x="94" y="103"/>
                    <a:pt x="93" y="102"/>
                  </a:cubicBezTo>
                  <a:cubicBezTo>
                    <a:pt x="92" y="101"/>
                    <a:pt x="91" y="100"/>
                    <a:pt x="91" y="99"/>
                  </a:cubicBezTo>
                  <a:cubicBezTo>
                    <a:pt x="91" y="98"/>
                    <a:pt x="90" y="97"/>
                    <a:pt x="90" y="97"/>
                  </a:cubicBezTo>
                  <a:cubicBezTo>
                    <a:pt x="89" y="97"/>
                    <a:pt x="89" y="96"/>
                    <a:pt x="89" y="95"/>
                  </a:cubicBezTo>
                  <a:cubicBezTo>
                    <a:pt x="90" y="95"/>
                    <a:pt x="91" y="94"/>
                    <a:pt x="91" y="94"/>
                  </a:cubicBezTo>
                  <a:cubicBezTo>
                    <a:pt x="92" y="94"/>
                    <a:pt x="92" y="93"/>
                    <a:pt x="92" y="92"/>
                  </a:cubicBezTo>
                  <a:cubicBezTo>
                    <a:pt x="92" y="90"/>
                    <a:pt x="92" y="89"/>
                    <a:pt x="93" y="88"/>
                  </a:cubicBezTo>
                  <a:cubicBezTo>
                    <a:pt x="93" y="88"/>
                    <a:pt x="95" y="88"/>
                    <a:pt x="96" y="88"/>
                  </a:cubicBezTo>
                  <a:cubicBezTo>
                    <a:pt x="97" y="88"/>
                    <a:pt x="98" y="88"/>
                    <a:pt x="99" y="88"/>
                  </a:cubicBezTo>
                  <a:cubicBezTo>
                    <a:pt x="99" y="87"/>
                    <a:pt x="99" y="86"/>
                    <a:pt x="98" y="85"/>
                  </a:cubicBezTo>
                  <a:cubicBezTo>
                    <a:pt x="98" y="85"/>
                    <a:pt x="97" y="84"/>
                    <a:pt x="96" y="83"/>
                  </a:cubicBezTo>
                  <a:cubicBezTo>
                    <a:pt x="95" y="83"/>
                    <a:pt x="95" y="81"/>
                    <a:pt x="95" y="79"/>
                  </a:cubicBezTo>
                  <a:cubicBezTo>
                    <a:pt x="95" y="76"/>
                    <a:pt x="94" y="74"/>
                    <a:pt x="94" y="73"/>
                  </a:cubicBezTo>
                  <a:cubicBezTo>
                    <a:pt x="93" y="72"/>
                    <a:pt x="93" y="71"/>
                    <a:pt x="94" y="71"/>
                  </a:cubicBezTo>
                  <a:cubicBezTo>
                    <a:pt x="94" y="70"/>
                    <a:pt x="95" y="70"/>
                    <a:pt x="96" y="71"/>
                  </a:cubicBezTo>
                  <a:cubicBezTo>
                    <a:pt x="98" y="71"/>
                    <a:pt x="99" y="73"/>
                    <a:pt x="100" y="73"/>
                  </a:cubicBezTo>
                  <a:cubicBezTo>
                    <a:pt x="100" y="74"/>
                    <a:pt x="102" y="75"/>
                    <a:pt x="103" y="76"/>
                  </a:cubicBezTo>
                  <a:cubicBezTo>
                    <a:pt x="103" y="76"/>
                    <a:pt x="105" y="76"/>
                    <a:pt x="105" y="75"/>
                  </a:cubicBezTo>
                  <a:cubicBezTo>
                    <a:pt x="105" y="74"/>
                    <a:pt x="105" y="73"/>
                    <a:pt x="105" y="73"/>
                  </a:cubicBezTo>
                  <a:cubicBezTo>
                    <a:pt x="104" y="72"/>
                    <a:pt x="103" y="70"/>
                    <a:pt x="103" y="69"/>
                  </a:cubicBezTo>
                  <a:cubicBezTo>
                    <a:pt x="102" y="68"/>
                    <a:pt x="101" y="66"/>
                    <a:pt x="101" y="65"/>
                  </a:cubicBezTo>
                  <a:cubicBezTo>
                    <a:pt x="101" y="64"/>
                    <a:pt x="92" y="76"/>
                    <a:pt x="92" y="74"/>
                  </a:cubicBezTo>
                  <a:cubicBezTo>
                    <a:pt x="92" y="72"/>
                    <a:pt x="92" y="71"/>
                    <a:pt x="92" y="70"/>
                  </a:cubicBezTo>
                  <a:cubicBezTo>
                    <a:pt x="91" y="70"/>
                    <a:pt x="91" y="68"/>
                    <a:pt x="92" y="67"/>
                  </a:cubicBezTo>
                  <a:cubicBezTo>
                    <a:pt x="92" y="65"/>
                    <a:pt x="93" y="64"/>
                    <a:pt x="94" y="63"/>
                  </a:cubicBezTo>
                  <a:cubicBezTo>
                    <a:pt x="95" y="62"/>
                    <a:pt x="96" y="61"/>
                    <a:pt x="96" y="60"/>
                  </a:cubicBezTo>
                  <a:cubicBezTo>
                    <a:pt x="96" y="59"/>
                    <a:pt x="97" y="57"/>
                    <a:pt x="99" y="56"/>
                  </a:cubicBezTo>
                  <a:cubicBezTo>
                    <a:pt x="100" y="56"/>
                    <a:pt x="102" y="55"/>
                    <a:pt x="103" y="54"/>
                  </a:cubicBezTo>
                  <a:cubicBezTo>
                    <a:pt x="105" y="54"/>
                    <a:pt x="106" y="54"/>
                    <a:pt x="107" y="54"/>
                  </a:cubicBezTo>
                  <a:cubicBezTo>
                    <a:pt x="109" y="54"/>
                    <a:pt x="110" y="54"/>
                    <a:pt x="111" y="54"/>
                  </a:cubicBezTo>
                  <a:cubicBezTo>
                    <a:pt x="111" y="54"/>
                    <a:pt x="112" y="54"/>
                    <a:pt x="113" y="54"/>
                  </a:cubicBezTo>
                  <a:cubicBezTo>
                    <a:pt x="114" y="53"/>
                    <a:pt x="114" y="53"/>
                    <a:pt x="114" y="52"/>
                  </a:cubicBezTo>
                  <a:cubicBezTo>
                    <a:pt x="113" y="51"/>
                    <a:pt x="112" y="50"/>
                    <a:pt x="111" y="49"/>
                  </a:cubicBezTo>
                  <a:cubicBezTo>
                    <a:pt x="109" y="48"/>
                    <a:pt x="108" y="47"/>
                    <a:pt x="107" y="47"/>
                  </a:cubicBezTo>
                  <a:cubicBezTo>
                    <a:pt x="106" y="46"/>
                    <a:pt x="106" y="46"/>
                    <a:pt x="106" y="45"/>
                  </a:cubicBezTo>
                  <a:cubicBezTo>
                    <a:pt x="106" y="45"/>
                    <a:pt x="106" y="44"/>
                    <a:pt x="106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5" y="40"/>
                    <a:pt x="105" y="39"/>
                    <a:pt x="105" y="38"/>
                  </a:cubicBezTo>
                  <a:cubicBezTo>
                    <a:pt x="104" y="38"/>
                    <a:pt x="104" y="37"/>
                    <a:pt x="104" y="36"/>
                  </a:cubicBezTo>
                  <a:cubicBezTo>
                    <a:pt x="104" y="35"/>
                    <a:pt x="104" y="34"/>
                    <a:pt x="104" y="34"/>
                  </a:cubicBezTo>
                  <a:cubicBezTo>
                    <a:pt x="103" y="33"/>
                    <a:pt x="103" y="32"/>
                    <a:pt x="103" y="31"/>
                  </a:cubicBezTo>
                  <a:cubicBezTo>
                    <a:pt x="103" y="30"/>
                    <a:pt x="102" y="29"/>
                    <a:pt x="101" y="28"/>
                  </a:cubicBezTo>
                  <a:cubicBezTo>
                    <a:pt x="101" y="28"/>
                    <a:pt x="100" y="27"/>
                    <a:pt x="100" y="26"/>
                  </a:cubicBezTo>
                  <a:cubicBezTo>
                    <a:pt x="100" y="26"/>
                    <a:pt x="100" y="25"/>
                    <a:pt x="99" y="25"/>
                  </a:cubicBezTo>
                  <a:cubicBezTo>
                    <a:pt x="98" y="24"/>
                    <a:pt x="98" y="23"/>
                    <a:pt x="98" y="23"/>
                  </a:cubicBezTo>
                  <a:cubicBezTo>
                    <a:pt x="99" y="22"/>
                    <a:pt x="98" y="21"/>
                    <a:pt x="98" y="21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19"/>
                    <a:pt x="97" y="19"/>
                    <a:pt x="97" y="18"/>
                  </a:cubicBezTo>
                  <a:cubicBezTo>
                    <a:pt x="96" y="18"/>
                    <a:pt x="96" y="17"/>
                    <a:pt x="96" y="16"/>
                  </a:cubicBezTo>
                  <a:cubicBezTo>
                    <a:pt x="97" y="16"/>
                    <a:pt x="97" y="15"/>
                    <a:pt x="97" y="14"/>
                  </a:cubicBezTo>
                  <a:cubicBezTo>
                    <a:pt x="96" y="14"/>
                    <a:pt x="96" y="13"/>
                    <a:pt x="96" y="12"/>
                  </a:cubicBezTo>
                  <a:cubicBezTo>
                    <a:pt x="96" y="12"/>
                    <a:pt x="95" y="11"/>
                    <a:pt x="94" y="10"/>
                  </a:cubicBezTo>
                  <a:cubicBezTo>
                    <a:pt x="93" y="9"/>
                    <a:pt x="93" y="8"/>
                    <a:pt x="94" y="8"/>
                  </a:cubicBezTo>
                  <a:cubicBezTo>
                    <a:pt x="95" y="7"/>
                    <a:pt x="95" y="6"/>
                    <a:pt x="95" y="5"/>
                  </a:cubicBezTo>
                  <a:cubicBezTo>
                    <a:pt x="94" y="4"/>
                    <a:pt x="94" y="2"/>
                    <a:pt x="94" y="1"/>
                  </a:cubicBezTo>
                  <a:cubicBezTo>
                    <a:pt x="94" y="1"/>
                    <a:pt x="93" y="0"/>
                    <a:pt x="92" y="0"/>
                  </a:cubicBezTo>
                  <a:cubicBezTo>
                    <a:pt x="91" y="0"/>
                    <a:pt x="89" y="1"/>
                    <a:pt x="89" y="1"/>
                  </a:cubicBezTo>
                  <a:cubicBezTo>
                    <a:pt x="89" y="2"/>
                    <a:pt x="89" y="2"/>
                    <a:pt x="87" y="1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762B84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1" name="Freeform 320"/>
            <p:cNvSpPr>
              <a:spLocks/>
            </p:cNvSpPr>
            <p:nvPr/>
          </p:nvSpPr>
          <p:spPr bwMode="gray">
            <a:xfrm>
              <a:off x="6662508" y="395819"/>
              <a:ext cx="76633" cy="129119"/>
            </a:xfrm>
            <a:custGeom>
              <a:avLst/>
              <a:gdLst>
                <a:gd name="T0" fmla="*/ 17 w 16"/>
                <a:gd name="T1" fmla="*/ 81 h 26"/>
                <a:gd name="T2" fmla="*/ 38 w 16"/>
                <a:gd name="T3" fmla="*/ 92 h 26"/>
                <a:gd name="T4" fmla="*/ 45 w 16"/>
                <a:gd name="T5" fmla="*/ 85 h 26"/>
                <a:gd name="T6" fmla="*/ 45 w 16"/>
                <a:gd name="T7" fmla="*/ 67 h 26"/>
                <a:gd name="T8" fmla="*/ 48 w 16"/>
                <a:gd name="T9" fmla="*/ 57 h 26"/>
                <a:gd name="T10" fmla="*/ 52 w 16"/>
                <a:gd name="T11" fmla="*/ 39 h 26"/>
                <a:gd name="T12" fmla="*/ 52 w 16"/>
                <a:gd name="T13" fmla="*/ 18 h 26"/>
                <a:gd name="T14" fmla="*/ 48 w 16"/>
                <a:gd name="T15" fmla="*/ 4 h 26"/>
                <a:gd name="T16" fmla="*/ 38 w 16"/>
                <a:gd name="T17" fmla="*/ 0 h 26"/>
                <a:gd name="T18" fmla="*/ 28 w 16"/>
                <a:gd name="T19" fmla="*/ 7 h 26"/>
                <a:gd name="T20" fmla="*/ 14 w 16"/>
                <a:gd name="T21" fmla="*/ 14 h 26"/>
                <a:gd name="T22" fmla="*/ 7 w 16"/>
                <a:gd name="T23" fmla="*/ 28 h 26"/>
                <a:gd name="T24" fmla="*/ 3 w 16"/>
                <a:gd name="T25" fmla="*/ 39 h 26"/>
                <a:gd name="T26" fmla="*/ 3 w 16"/>
                <a:gd name="T27" fmla="*/ 57 h 26"/>
                <a:gd name="T28" fmla="*/ 17 w 16"/>
                <a:gd name="T29" fmla="*/ 81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6"/>
                <a:gd name="T47" fmla="*/ 16 w 16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6">
                  <a:moveTo>
                    <a:pt x="5" y="23"/>
                  </a:moveTo>
                  <a:cubicBezTo>
                    <a:pt x="7" y="24"/>
                    <a:pt x="9" y="26"/>
                    <a:pt x="11" y="26"/>
                  </a:cubicBezTo>
                  <a:cubicBezTo>
                    <a:pt x="12" y="26"/>
                    <a:pt x="13" y="25"/>
                    <a:pt x="13" y="24"/>
                  </a:cubicBezTo>
                  <a:cubicBezTo>
                    <a:pt x="13" y="22"/>
                    <a:pt x="13" y="20"/>
                    <a:pt x="13" y="19"/>
                  </a:cubicBezTo>
                  <a:cubicBezTo>
                    <a:pt x="13" y="18"/>
                    <a:pt x="13" y="17"/>
                    <a:pt x="14" y="16"/>
                  </a:cubicBezTo>
                  <a:cubicBezTo>
                    <a:pt x="15" y="15"/>
                    <a:pt x="16" y="13"/>
                    <a:pt x="15" y="11"/>
                  </a:cubicBezTo>
                  <a:cubicBezTo>
                    <a:pt x="15" y="9"/>
                    <a:pt x="15" y="7"/>
                    <a:pt x="15" y="5"/>
                  </a:cubicBezTo>
                  <a:cubicBezTo>
                    <a:pt x="15" y="3"/>
                    <a:pt x="14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0" y="1"/>
                    <a:pt x="9" y="1"/>
                    <a:pt x="8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9"/>
                    <a:pt x="1" y="11"/>
                    <a:pt x="1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2" y="18"/>
                    <a:pt x="4" y="21"/>
                    <a:pt x="5" y="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2" name="Freeform 321"/>
            <p:cNvSpPr>
              <a:spLocks/>
            </p:cNvSpPr>
            <p:nvPr/>
          </p:nvSpPr>
          <p:spPr bwMode="gray">
            <a:xfrm>
              <a:off x="6664698" y="864153"/>
              <a:ext cx="59116" cy="48146"/>
            </a:xfrm>
            <a:custGeom>
              <a:avLst/>
              <a:gdLst>
                <a:gd name="T0" fmla="*/ 11 w 12"/>
                <a:gd name="T1" fmla="*/ 7 h 10"/>
                <a:gd name="T2" fmla="*/ 4 w 12"/>
                <a:gd name="T3" fmla="*/ 18 h 10"/>
                <a:gd name="T4" fmla="*/ 4 w 12"/>
                <a:gd name="T5" fmla="*/ 29 h 10"/>
                <a:gd name="T6" fmla="*/ 14 w 12"/>
                <a:gd name="T7" fmla="*/ 32 h 10"/>
                <a:gd name="T8" fmla="*/ 28 w 12"/>
                <a:gd name="T9" fmla="*/ 25 h 10"/>
                <a:gd name="T10" fmla="*/ 39 w 12"/>
                <a:gd name="T11" fmla="*/ 18 h 10"/>
                <a:gd name="T12" fmla="*/ 39 w 12"/>
                <a:gd name="T13" fmla="*/ 7 h 10"/>
                <a:gd name="T14" fmla="*/ 28 w 12"/>
                <a:gd name="T15" fmla="*/ 0 h 10"/>
                <a:gd name="T16" fmla="*/ 21 w 12"/>
                <a:gd name="T17" fmla="*/ 0 h 10"/>
                <a:gd name="T18" fmla="*/ 11 w 12"/>
                <a:gd name="T19" fmla="*/ 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0"/>
                <a:gd name="T32" fmla="*/ 12 w 1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0">
                  <a:moveTo>
                    <a:pt x="3" y="2"/>
                  </a:moveTo>
                  <a:cubicBezTo>
                    <a:pt x="2" y="4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3" y="10"/>
                    <a:pt x="4" y="9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9" y="7"/>
                    <a:pt x="10" y="6"/>
                    <a:pt x="11" y="5"/>
                  </a:cubicBezTo>
                  <a:cubicBezTo>
                    <a:pt x="11" y="4"/>
                    <a:pt x="12" y="3"/>
                    <a:pt x="11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3" name="Freeform 322"/>
            <p:cNvSpPr>
              <a:spLocks/>
            </p:cNvSpPr>
            <p:nvPr/>
          </p:nvSpPr>
          <p:spPr bwMode="gray">
            <a:xfrm>
              <a:off x="7625890" y="1566654"/>
              <a:ext cx="32843" cy="78785"/>
            </a:xfrm>
            <a:custGeom>
              <a:avLst/>
              <a:gdLst>
                <a:gd name="T0" fmla="*/ 3 w 8"/>
                <a:gd name="T1" fmla="*/ 32 h 16"/>
                <a:gd name="T2" fmla="*/ 12 w 8"/>
                <a:gd name="T3" fmla="*/ 39 h 16"/>
                <a:gd name="T4" fmla="*/ 21 w 8"/>
                <a:gd name="T5" fmla="*/ 53 h 16"/>
                <a:gd name="T6" fmla="*/ 21 w 8"/>
                <a:gd name="T7" fmla="*/ 46 h 16"/>
                <a:gd name="T8" fmla="*/ 21 w 8"/>
                <a:gd name="T9" fmla="*/ 25 h 16"/>
                <a:gd name="T10" fmla="*/ 21 w 8"/>
                <a:gd name="T11" fmla="*/ 11 h 16"/>
                <a:gd name="T12" fmla="*/ 15 w 8"/>
                <a:gd name="T13" fmla="*/ 0 h 16"/>
                <a:gd name="T14" fmla="*/ 3 w 8"/>
                <a:gd name="T15" fmla="*/ 0 h 16"/>
                <a:gd name="T16" fmla="*/ 0 w 8"/>
                <a:gd name="T17" fmla="*/ 11 h 16"/>
                <a:gd name="T18" fmla="*/ 0 w 8"/>
                <a:gd name="T19" fmla="*/ 21 h 16"/>
                <a:gd name="T20" fmla="*/ 0 w 8"/>
                <a:gd name="T21" fmla="*/ 29 h 16"/>
                <a:gd name="T22" fmla="*/ 3 w 8"/>
                <a:gd name="T23" fmla="*/ 32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6"/>
                <a:gd name="T38" fmla="*/ 8 w 8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6">
                  <a:moveTo>
                    <a:pt x="1" y="9"/>
                  </a:moveTo>
                  <a:cubicBezTo>
                    <a:pt x="2" y="9"/>
                    <a:pt x="3" y="10"/>
                    <a:pt x="4" y="11"/>
                  </a:cubicBezTo>
                  <a:cubicBezTo>
                    <a:pt x="5" y="12"/>
                    <a:pt x="6" y="14"/>
                    <a:pt x="7" y="15"/>
                  </a:cubicBezTo>
                  <a:cubicBezTo>
                    <a:pt x="7" y="16"/>
                    <a:pt x="8" y="15"/>
                    <a:pt x="7" y="13"/>
                  </a:cubicBezTo>
                  <a:cubicBezTo>
                    <a:pt x="7" y="12"/>
                    <a:pt x="7" y="9"/>
                    <a:pt x="7" y="7"/>
                  </a:cubicBezTo>
                  <a:cubicBezTo>
                    <a:pt x="7" y="6"/>
                    <a:pt x="7" y="4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4" name="Freeform 328"/>
            <p:cNvSpPr>
              <a:spLocks/>
            </p:cNvSpPr>
            <p:nvPr/>
          </p:nvSpPr>
          <p:spPr bwMode="gray">
            <a:xfrm>
              <a:off x="7374098" y="2761562"/>
              <a:ext cx="538618" cy="765967"/>
            </a:xfrm>
            <a:custGeom>
              <a:avLst/>
              <a:gdLst>
                <a:gd name="T0" fmla="*/ 326 w 118"/>
                <a:gd name="T1" fmla="*/ 261 h 154"/>
                <a:gd name="T2" fmla="*/ 245 w 118"/>
                <a:gd name="T3" fmla="*/ 236 h 154"/>
                <a:gd name="T4" fmla="*/ 185 w 118"/>
                <a:gd name="T5" fmla="*/ 182 h 154"/>
                <a:gd name="T6" fmla="*/ 141 w 118"/>
                <a:gd name="T7" fmla="*/ 154 h 154"/>
                <a:gd name="T8" fmla="*/ 87 w 118"/>
                <a:gd name="T9" fmla="*/ 122 h 154"/>
                <a:gd name="T10" fmla="*/ 67 w 118"/>
                <a:gd name="T11" fmla="*/ 68 h 154"/>
                <a:gd name="T12" fmla="*/ 40 w 118"/>
                <a:gd name="T13" fmla="*/ 32 h 154"/>
                <a:gd name="T14" fmla="*/ 3 w 118"/>
                <a:gd name="T15" fmla="*/ 14 h 154"/>
                <a:gd name="T16" fmla="*/ 30 w 118"/>
                <a:gd name="T17" fmla="*/ 68 h 154"/>
                <a:gd name="T18" fmla="*/ 13 w 118"/>
                <a:gd name="T19" fmla="*/ 104 h 154"/>
                <a:gd name="T20" fmla="*/ 50 w 118"/>
                <a:gd name="T21" fmla="*/ 150 h 154"/>
                <a:gd name="T22" fmla="*/ 101 w 118"/>
                <a:gd name="T23" fmla="*/ 197 h 154"/>
                <a:gd name="T24" fmla="*/ 131 w 118"/>
                <a:gd name="T25" fmla="*/ 236 h 154"/>
                <a:gd name="T26" fmla="*/ 181 w 118"/>
                <a:gd name="T27" fmla="*/ 333 h 154"/>
                <a:gd name="T28" fmla="*/ 245 w 118"/>
                <a:gd name="T29" fmla="*/ 404 h 154"/>
                <a:gd name="T30" fmla="*/ 279 w 118"/>
                <a:gd name="T31" fmla="*/ 437 h 154"/>
                <a:gd name="T32" fmla="*/ 272 w 118"/>
                <a:gd name="T33" fmla="*/ 454 h 154"/>
                <a:gd name="T34" fmla="*/ 326 w 118"/>
                <a:gd name="T35" fmla="*/ 472 h 154"/>
                <a:gd name="T36" fmla="*/ 346 w 118"/>
                <a:gd name="T37" fmla="*/ 551 h 154"/>
                <a:gd name="T38" fmla="*/ 356 w 118"/>
                <a:gd name="T39" fmla="*/ 483 h 154"/>
                <a:gd name="T40" fmla="*/ 383 w 118"/>
                <a:gd name="T41" fmla="*/ 469 h 154"/>
                <a:gd name="T42" fmla="*/ 396 w 118"/>
                <a:gd name="T43" fmla="*/ 454 h 154"/>
                <a:gd name="T44" fmla="*/ 349 w 118"/>
                <a:gd name="T45" fmla="*/ 426 h 154"/>
                <a:gd name="T46" fmla="*/ 275 w 118"/>
                <a:gd name="T47" fmla="*/ 347 h 154"/>
                <a:gd name="T48" fmla="*/ 275 w 118"/>
                <a:gd name="T49" fmla="*/ 290 h 154"/>
                <a:gd name="T50" fmla="*/ 309 w 118"/>
                <a:gd name="T51" fmla="*/ 272 h 154"/>
                <a:gd name="T52" fmla="*/ 356 w 118"/>
                <a:gd name="T53" fmla="*/ 279 h 154"/>
                <a:gd name="T54" fmla="*/ 326 w 118"/>
                <a:gd name="T55" fmla="*/ 261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8"/>
                <a:gd name="T85" fmla="*/ 0 h 154"/>
                <a:gd name="T86" fmla="*/ 118 w 118"/>
                <a:gd name="T87" fmla="*/ 154 h 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8" h="154">
                  <a:moveTo>
                    <a:pt x="97" y="73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0" y="0"/>
                    <a:pt x="1" y="4"/>
                  </a:cubicBezTo>
                  <a:cubicBezTo>
                    <a:pt x="2" y="8"/>
                    <a:pt x="9" y="19"/>
                    <a:pt x="9" y="1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9" y="63"/>
                    <a:pt x="39" y="66"/>
                  </a:cubicBezTo>
                  <a:cubicBezTo>
                    <a:pt x="39" y="69"/>
                    <a:pt x="54" y="90"/>
                    <a:pt x="54" y="93"/>
                  </a:cubicBezTo>
                  <a:cubicBezTo>
                    <a:pt x="54" y="96"/>
                    <a:pt x="73" y="113"/>
                    <a:pt x="73" y="113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97"/>
                    <a:pt x="83" y="84"/>
                    <a:pt x="82" y="81"/>
                  </a:cubicBezTo>
                  <a:cubicBezTo>
                    <a:pt x="81" y="78"/>
                    <a:pt x="88" y="75"/>
                    <a:pt x="92" y="76"/>
                  </a:cubicBezTo>
                  <a:cubicBezTo>
                    <a:pt x="96" y="77"/>
                    <a:pt x="106" y="78"/>
                    <a:pt x="106" y="78"/>
                  </a:cubicBezTo>
                  <a:lnTo>
                    <a:pt x="97" y="73"/>
                  </a:lnTo>
                  <a:close/>
                </a:path>
              </a:pathLst>
            </a:custGeom>
            <a:solidFill>
              <a:srgbClr val="762B84"/>
            </a:solidFill>
            <a:ln w="222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5" name="Freeform 225"/>
            <p:cNvSpPr>
              <a:spLocks/>
            </p:cNvSpPr>
            <p:nvPr/>
          </p:nvSpPr>
          <p:spPr bwMode="gray">
            <a:xfrm>
              <a:off x="1832462" y="2155354"/>
              <a:ext cx="310910" cy="238543"/>
            </a:xfrm>
            <a:custGeom>
              <a:avLst/>
              <a:gdLst>
                <a:gd name="T0" fmla="*/ 19 w 67"/>
                <a:gd name="T1" fmla="*/ 105 h 48"/>
                <a:gd name="T2" fmla="*/ 30 w 67"/>
                <a:gd name="T3" fmla="*/ 108 h 48"/>
                <a:gd name="T4" fmla="*/ 38 w 67"/>
                <a:gd name="T5" fmla="*/ 108 h 48"/>
                <a:gd name="T6" fmla="*/ 46 w 67"/>
                <a:gd name="T7" fmla="*/ 111 h 48"/>
                <a:gd name="T8" fmla="*/ 55 w 67"/>
                <a:gd name="T9" fmla="*/ 114 h 48"/>
                <a:gd name="T10" fmla="*/ 66 w 67"/>
                <a:gd name="T11" fmla="*/ 117 h 48"/>
                <a:gd name="T12" fmla="*/ 76 w 67"/>
                <a:gd name="T13" fmla="*/ 120 h 48"/>
                <a:gd name="T14" fmla="*/ 93 w 67"/>
                <a:gd name="T15" fmla="*/ 117 h 48"/>
                <a:gd name="T16" fmla="*/ 104 w 67"/>
                <a:gd name="T17" fmla="*/ 111 h 48"/>
                <a:gd name="T18" fmla="*/ 112 w 67"/>
                <a:gd name="T19" fmla="*/ 111 h 48"/>
                <a:gd name="T20" fmla="*/ 123 w 67"/>
                <a:gd name="T21" fmla="*/ 120 h 48"/>
                <a:gd name="T22" fmla="*/ 131 w 67"/>
                <a:gd name="T23" fmla="*/ 126 h 48"/>
                <a:gd name="T24" fmla="*/ 142 w 67"/>
                <a:gd name="T25" fmla="*/ 133 h 48"/>
                <a:gd name="T26" fmla="*/ 153 w 67"/>
                <a:gd name="T27" fmla="*/ 136 h 48"/>
                <a:gd name="T28" fmla="*/ 161 w 67"/>
                <a:gd name="T29" fmla="*/ 136 h 48"/>
                <a:gd name="T30" fmla="*/ 169 w 67"/>
                <a:gd name="T31" fmla="*/ 142 h 48"/>
                <a:gd name="T32" fmla="*/ 175 w 67"/>
                <a:gd name="T33" fmla="*/ 145 h 48"/>
                <a:gd name="T34" fmla="*/ 180 w 67"/>
                <a:gd name="T35" fmla="*/ 148 h 48"/>
                <a:gd name="T36" fmla="*/ 180 w 67"/>
                <a:gd name="T37" fmla="*/ 145 h 48"/>
                <a:gd name="T38" fmla="*/ 180 w 67"/>
                <a:gd name="T39" fmla="*/ 130 h 48"/>
                <a:gd name="T40" fmla="*/ 172 w 67"/>
                <a:gd name="T41" fmla="*/ 114 h 48"/>
                <a:gd name="T42" fmla="*/ 169 w 67"/>
                <a:gd name="T43" fmla="*/ 105 h 48"/>
                <a:gd name="T44" fmla="*/ 172 w 67"/>
                <a:gd name="T45" fmla="*/ 92 h 48"/>
                <a:gd name="T46" fmla="*/ 169 w 67"/>
                <a:gd name="T47" fmla="*/ 83 h 48"/>
                <a:gd name="T48" fmla="*/ 164 w 67"/>
                <a:gd name="T49" fmla="*/ 74 h 48"/>
                <a:gd name="T50" fmla="*/ 158 w 67"/>
                <a:gd name="T51" fmla="*/ 59 h 48"/>
                <a:gd name="T52" fmla="*/ 153 w 67"/>
                <a:gd name="T53" fmla="*/ 46 h 48"/>
                <a:gd name="T54" fmla="*/ 147 w 67"/>
                <a:gd name="T55" fmla="*/ 40 h 48"/>
                <a:gd name="T56" fmla="*/ 139 w 67"/>
                <a:gd name="T57" fmla="*/ 40 h 48"/>
                <a:gd name="T58" fmla="*/ 131 w 67"/>
                <a:gd name="T59" fmla="*/ 37 h 48"/>
                <a:gd name="T60" fmla="*/ 128 w 67"/>
                <a:gd name="T61" fmla="*/ 25 h 48"/>
                <a:gd name="T62" fmla="*/ 120 w 67"/>
                <a:gd name="T63" fmla="*/ 12 h 48"/>
                <a:gd name="T64" fmla="*/ 101 w 67"/>
                <a:gd name="T65" fmla="*/ 12 h 48"/>
                <a:gd name="T66" fmla="*/ 93 w 67"/>
                <a:gd name="T67" fmla="*/ 12 h 48"/>
                <a:gd name="T68" fmla="*/ 87 w 67"/>
                <a:gd name="T69" fmla="*/ 9 h 48"/>
                <a:gd name="T70" fmla="*/ 76 w 67"/>
                <a:gd name="T71" fmla="*/ 9 h 48"/>
                <a:gd name="T72" fmla="*/ 66 w 67"/>
                <a:gd name="T73" fmla="*/ 3 h 48"/>
                <a:gd name="T74" fmla="*/ 52 w 67"/>
                <a:gd name="T75" fmla="*/ 0 h 48"/>
                <a:gd name="T76" fmla="*/ 44 w 67"/>
                <a:gd name="T77" fmla="*/ 6 h 48"/>
                <a:gd name="T78" fmla="*/ 38 w 67"/>
                <a:gd name="T79" fmla="*/ 6 h 48"/>
                <a:gd name="T80" fmla="*/ 27 w 67"/>
                <a:gd name="T81" fmla="*/ 15 h 48"/>
                <a:gd name="T82" fmla="*/ 27 w 67"/>
                <a:gd name="T83" fmla="*/ 34 h 48"/>
                <a:gd name="T84" fmla="*/ 25 w 67"/>
                <a:gd name="T85" fmla="*/ 49 h 48"/>
                <a:gd name="T86" fmla="*/ 16 w 67"/>
                <a:gd name="T87" fmla="*/ 56 h 48"/>
                <a:gd name="T88" fmla="*/ 11 w 67"/>
                <a:gd name="T89" fmla="*/ 68 h 48"/>
                <a:gd name="T90" fmla="*/ 3 w 67"/>
                <a:gd name="T91" fmla="*/ 74 h 48"/>
                <a:gd name="T92" fmla="*/ 0 w 67"/>
                <a:gd name="T93" fmla="*/ 83 h 48"/>
                <a:gd name="T94" fmla="*/ 3 w 67"/>
                <a:gd name="T95" fmla="*/ 89 h 48"/>
                <a:gd name="T96" fmla="*/ 8 w 67"/>
                <a:gd name="T97" fmla="*/ 96 h 48"/>
                <a:gd name="T98" fmla="*/ 19 w 67"/>
                <a:gd name="T99" fmla="*/ 105 h 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48"/>
                <a:gd name="T152" fmla="*/ 67 w 67"/>
                <a:gd name="T153" fmla="*/ 48 h 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48">
                  <a:moveTo>
                    <a:pt x="7" y="34"/>
                  </a:moveTo>
                  <a:cubicBezTo>
                    <a:pt x="8" y="34"/>
                    <a:pt x="10" y="34"/>
                    <a:pt x="11" y="35"/>
                  </a:cubicBezTo>
                  <a:cubicBezTo>
                    <a:pt x="12" y="35"/>
                    <a:pt x="13" y="35"/>
                    <a:pt x="14" y="35"/>
                  </a:cubicBezTo>
                  <a:cubicBezTo>
                    <a:pt x="15" y="35"/>
                    <a:pt x="16" y="36"/>
                    <a:pt x="17" y="36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7"/>
                    <a:pt x="23" y="37"/>
                    <a:pt x="24" y="38"/>
                  </a:cubicBezTo>
                  <a:cubicBezTo>
                    <a:pt x="25" y="39"/>
                    <a:pt x="27" y="39"/>
                    <a:pt x="28" y="39"/>
                  </a:cubicBezTo>
                  <a:cubicBezTo>
                    <a:pt x="29" y="39"/>
                    <a:pt x="32" y="38"/>
                    <a:pt x="34" y="38"/>
                  </a:cubicBezTo>
                  <a:cubicBezTo>
                    <a:pt x="36" y="37"/>
                    <a:pt x="37" y="36"/>
                    <a:pt x="38" y="36"/>
                  </a:cubicBezTo>
                  <a:cubicBezTo>
                    <a:pt x="38" y="35"/>
                    <a:pt x="39" y="35"/>
                    <a:pt x="41" y="36"/>
                  </a:cubicBezTo>
                  <a:cubicBezTo>
                    <a:pt x="42" y="37"/>
                    <a:pt x="44" y="38"/>
                    <a:pt x="45" y="39"/>
                  </a:cubicBezTo>
                  <a:cubicBezTo>
                    <a:pt x="45" y="40"/>
                    <a:pt x="47" y="41"/>
                    <a:pt x="48" y="41"/>
                  </a:cubicBezTo>
                  <a:cubicBezTo>
                    <a:pt x="49" y="41"/>
                    <a:pt x="51" y="42"/>
                    <a:pt x="52" y="43"/>
                  </a:cubicBezTo>
                  <a:cubicBezTo>
                    <a:pt x="53" y="44"/>
                    <a:pt x="55" y="44"/>
                    <a:pt x="56" y="44"/>
                  </a:cubicBezTo>
                  <a:cubicBezTo>
                    <a:pt x="56" y="43"/>
                    <a:pt x="58" y="43"/>
                    <a:pt x="59" y="44"/>
                  </a:cubicBezTo>
                  <a:cubicBezTo>
                    <a:pt x="61" y="45"/>
                    <a:pt x="62" y="46"/>
                    <a:pt x="62" y="46"/>
                  </a:cubicBezTo>
                  <a:cubicBezTo>
                    <a:pt x="62" y="46"/>
                    <a:pt x="63" y="47"/>
                    <a:pt x="64" y="47"/>
                  </a:cubicBezTo>
                  <a:cubicBezTo>
                    <a:pt x="65" y="48"/>
                    <a:pt x="66" y="48"/>
                    <a:pt x="66" y="48"/>
                  </a:cubicBezTo>
                  <a:cubicBezTo>
                    <a:pt x="66" y="48"/>
                    <a:pt x="66" y="47"/>
                    <a:pt x="66" y="47"/>
                  </a:cubicBezTo>
                  <a:cubicBezTo>
                    <a:pt x="67" y="46"/>
                    <a:pt x="67" y="44"/>
                    <a:pt x="66" y="42"/>
                  </a:cubicBezTo>
                  <a:cubicBezTo>
                    <a:pt x="65" y="39"/>
                    <a:pt x="64" y="37"/>
                    <a:pt x="63" y="37"/>
                  </a:cubicBezTo>
                  <a:cubicBezTo>
                    <a:pt x="62" y="37"/>
                    <a:pt x="62" y="36"/>
                    <a:pt x="62" y="34"/>
                  </a:cubicBezTo>
                  <a:cubicBezTo>
                    <a:pt x="62" y="32"/>
                    <a:pt x="63" y="30"/>
                    <a:pt x="63" y="30"/>
                  </a:cubicBezTo>
                  <a:cubicBezTo>
                    <a:pt x="63" y="30"/>
                    <a:pt x="62" y="29"/>
                    <a:pt x="62" y="27"/>
                  </a:cubicBezTo>
                  <a:cubicBezTo>
                    <a:pt x="62" y="26"/>
                    <a:pt x="61" y="24"/>
                    <a:pt x="60" y="24"/>
                  </a:cubicBezTo>
                  <a:cubicBezTo>
                    <a:pt x="58" y="24"/>
                    <a:pt x="58" y="21"/>
                    <a:pt x="58" y="19"/>
                  </a:cubicBezTo>
                  <a:cubicBezTo>
                    <a:pt x="58" y="17"/>
                    <a:pt x="57" y="15"/>
                    <a:pt x="56" y="15"/>
                  </a:cubicBezTo>
                  <a:cubicBezTo>
                    <a:pt x="56" y="14"/>
                    <a:pt x="55" y="14"/>
                    <a:pt x="54" y="13"/>
                  </a:cubicBezTo>
                  <a:cubicBezTo>
                    <a:pt x="54" y="13"/>
                    <a:pt x="53" y="13"/>
                    <a:pt x="51" y="13"/>
                  </a:cubicBezTo>
                  <a:cubicBezTo>
                    <a:pt x="50" y="14"/>
                    <a:pt x="48" y="13"/>
                    <a:pt x="48" y="12"/>
                  </a:cubicBezTo>
                  <a:cubicBezTo>
                    <a:pt x="47" y="11"/>
                    <a:pt x="47" y="9"/>
                    <a:pt x="47" y="8"/>
                  </a:cubicBezTo>
                  <a:cubicBezTo>
                    <a:pt x="47" y="6"/>
                    <a:pt x="45" y="5"/>
                    <a:pt x="44" y="4"/>
                  </a:cubicBezTo>
                  <a:cubicBezTo>
                    <a:pt x="42" y="3"/>
                    <a:pt x="39" y="3"/>
                    <a:pt x="37" y="4"/>
                  </a:cubicBezTo>
                  <a:cubicBezTo>
                    <a:pt x="36" y="4"/>
                    <a:pt x="34" y="4"/>
                    <a:pt x="34" y="4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1" y="3"/>
                    <a:pt x="29" y="3"/>
                    <a:pt x="28" y="3"/>
                  </a:cubicBezTo>
                  <a:cubicBezTo>
                    <a:pt x="26" y="3"/>
                    <a:pt x="24" y="2"/>
                    <a:pt x="24" y="1"/>
                  </a:cubicBezTo>
                  <a:cubicBezTo>
                    <a:pt x="23" y="0"/>
                    <a:pt x="21" y="0"/>
                    <a:pt x="19" y="0"/>
                  </a:cubicBezTo>
                  <a:cubicBezTo>
                    <a:pt x="18" y="1"/>
                    <a:pt x="16" y="2"/>
                    <a:pt x="16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1" y="3"/>
                    <a:pt x="10" y="5"/>
                  </a:cubicBezTo>
                  <a:cubicBezTo>
                    <a:pt x="10" y="7"/>
                    <a:pt x="10" y="10"/>
                    <a:pt x="10" y="11"/>
                  </a:cubicBezTo>
                  <a:cubicBezTo>
                    <a:pt x="10" y="13"/>
                    <a:pt x="9" y="15"/>
                    <a:pt x="9" y="16"/>
                  </a:cubicBezTo>
                  <a:cubicBezTo>
                    <a:pt x="8" y="16"/>
                    <a:pt x="7" y="17"/>
                    <a:pt x="6" y="18"/>
                  </a:cubicBezTo>
                  <a:cubicBezTo>
                    <a:pt x="4" y="19"/>
                    <a:pt x="4" y="21"/>
                    <a:pt x="4" y="22"/>
                  </a:cubicBezTo>
                  <a:cubicBezTo>
                    <a:pt x="4" y="23"/>
                    <a:pt x="3" y="24"/>
                    <a:pt x="1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1" y="29"/>
                    <a:pt x="2" y="30"/>
                    <a:pt x="3" y="31"/>
                  </a:cubicBezTo>
                  <a:cubicBezTo>
                    <a:pt x="4" y="33"/>
                    <a:pt x="6" y="34"/>
                    <a:pt x="7" y="34"/>
                  </a:cubicBezTo>
                  <a:close/>
                </a:path>
              </a:pathLst>
            </a:custGeom>
            <a:solidFill>
              <a:srgbClr val="FFC000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6" name="Freeform 241"/>
            <p:cNvSpPr>
              <a:spLocks/>
            </p:cNvSpPr>
            <p:nvPr/>
          </p:nvSpPr>
          <p:spPr bwMode="gray">
            <a:xfrm>
              <a:off x="1679197" y="2032800"/>
              <a:ext cx="229899" cy="369852"/>
            </a:xfrm>
            <a:custGeom>
              <a:avLst/>
              <a:gdLst>
                <a:gd name="T0" fmla="*/ 50 w 49"/>
                <a:gd name="T1" fmla="*/ 224 h 74"/>
                <a:gd name="T2" fmla="*/ 53 w 49"/>
                <a:gd name="T3" fmla="*/ 227 h 74"/>
                <a:gd name="T4" fmla="*/ 56 w 49"/>
                <a:gd name="T5" fmla="*/ 221 h 74"/>
                <a:gd name="T6" fmla="*/ 61 w 49"/>
                <a:gd name="T7" fmla="*/ 215 h 74"/>
                <a:gd name="T8" fmla="*/ 69 w 49"/>
                <a:gd name="T9" fmla="*/ 212 h 74"/>
                <a:gd name="T10" fmla="*/ 75 w 49"/>
                <a:gd name="T11" fmla="*/ 199 h 74"/>
                <a:gd name="T12" fmla="*/ 75 w 49"/>
                <a:gd name="T13" fmla="*/ 187 h 74"/>
                <a:gd name="T14" fmla="*/ 80 w 49"/>
                <a:gd name="T15" fmla="*/ 178 h 74"/>
                <a:gd name="T16" fmla="*/ 86 w 49"/>
                <a:gd name="T17" fmla="*/ 169 h 74"/>
                <a:gd name="T18" fmla="*/ 94 w 49"/>
                <a:gd name="T19" fmla="*/ 166 h 74"/>
                <a:gd name="T20" fmla="*/ 92 w 49"/>
                <a:gd name="T21" fmla="*/ 160 h 74"/>
                <a:gd name="T22" fmla="*/ 94 w 49"/>
                <a:gd name="T23" fmla="*/ 150 h 74"/>
                <a:gd name="T24" fmla="*/ 103 w 49"/>
                <a:gd name="T25" fmla="*/ 144 h 74"/>
                <a:gd name="T26" fmla="*/ 108 w 49"/>
                <a:gd name="T27" fmla="*/ 132 h 74"/>
                <a:gd name="T28" fmla="*/ 117 w 49"/>
                <a:gd name="T29" fmla="*/ 126 h 74"/>
                <a:gd name="T30" fmla="*/ 119 w 49"/>
                <a:gd name="T31" fmla="*/ 110 h 74"/>
                <a:gd name="T32" fmla="*/ 119 w 49"/>
                <a:gd name="T33" fmla="*/ 92 h 74"/>
                <a:gd name="T34" fmla="*/ 130 w 49"/>
                <a:gd name="T35" fmla="*/ 83 h 74"/>
                <a:gd name="T36" fmla="*/ 136 w 49"/>
                <a:gd name="T37" fmla="*/ 83 h 74"/>
                <a:gd name="T38" fmla="*/ 133 w 49"/>
                <a:gd name="T39" fmla="*/ 77 h 74"/>
                <a:gd name="T40" fmla="*/ 130 w 49"/>
                <a:gd name="T41" fmla="*/ 58 h 74"/>
                <a:gd name="T42" fmla="*/ 130 w 49"/>
                <a:gd name="T43" fmla="*/ 40 h 74"/>
                <a:gd name="T44" fmla="*/ 128 w 49"/>
                <a:gd name="T45" fmla="*/ 28 h 74"/>
                <a:gd name="T46" fmla="*/ 122 w 49"/>
                <a:gd name="T47" fmla="*/ 9 h 74"/>
                <a:gd name="T48" fmla="*/ 122 w 49"/>
                <a:gd name="T49" fmla="*/ 0 h 74"/>
                <a:gd name="T50" fmla="*/ 114 w 49"/>
                <a:gd name="T51" fmla="*/ 25 h 74"/>
                <a:gd name="T52" fmla="*/ 117 w 49"/>
                <a:gd name="T53" fmla="*/ 31 h 74"/>
                <a:gd name="T54" fmla="*/ 108 w 49"/>
                <a:gd name="T55" fmla="*/ 43 h 74"/>
                <a:gd name="T56" fmla="*/ 94 w 49"/>
                <a:gd name="T57" fmla="*/ 49 h 74"/>
                <a:gd name="T58" fmla="*/ 92 w 49"/>
                <a:gd name="T59" fmla="*/ 46 h 74"/>
                <a:gd name="T60" fmla="*/ 89 w 49"/>
                <a:gd name="T61" fmla="*/ 46 h 74"/>
                <a:gd name="T62" fmla="*/ 78 w 49"/>
                <a:gd name="T63" fmla="*/ 58 h 74"/>
                <a:gd name="T64" fmla="*/ 64 w 49"/>
                <a:gd name="T65" fmla="*/ 71 h 74"/>
                <a:gd name="T66" fmla="*/ 53 w 49"/>
                <a:gd name="T67" fmla="*/ 71 h 74"/>
                <a:gd name="T68" fmla="*/ 53 w 49"/>
                <a:gd name="T69" fmla="*/ 77 h 74"/>
                <a:gd name="T70" fmla="*/ 47 w 49"/>
                <a:gd name="T71" fmla="*/ 89 h 74"/>
                <a:gd name="T72" fmla="*/ 39 w 49"/>
                <a:gd name="T73" fmla="*/ 101 h 74"/>
                <a:gd name="T74" fmla="*/ 31 w 49"/>
                <a:gd name="T75" fmla="*/ 110 h 74"/>
                <a:gd name="T76" fmla="*/ 19 w 49"/>
                <a:gd name="T77" fmla="*/ 104 h 74"/>
                <a:gd name="T78" fmla="*/ 8 w 49"/>
                <a:gd name="T79" fmla="*/ 117 h 74"/>
                <a:gd name="T80" fmla="*/ 3 w 49"/>
                <a:gd name="T81" fmla="*/ 123 h 74"/>
                <a:gd name="T82" fmla="*/ 0 w 49"/>
                <a:gd name="T83" fmla="*/ 129 h 74"/>
                <a:gd name="T84" fmla="*/ 3 w 49"/>
                <a:gd name="T85" fmla="*/ 138 h 74"/>
                <a:gd name="T86" fmla="*/ 6 w 49"/>
                <a:gd name="T87" fmla="*/ 144 h 74"/>
                <a:gd name="T88" fmla="*/ 6 w 49"/>
                <a:gd name="T89" fmla="*/ 150 h 74"/>
                <a:gd name="T90" fmla="*/ 14 w 49"/>
                <a:gd name="T91" fmla="*/ 156 h 74"/>
                <a:gd name="T92" fmla="*/ 11 w 49"/>
                <a:gd name="T93" fmla="*/ 169 h 74"/>
                <a:gd name="T94" fmla="*/ 17 w 49"/>
                <a:gd name="T95" fmla="*/ 181 h 74"/>
                <a:gd name="T96" fmla="*/ 33 w 49"/>
                <a:gd name="T97" fmla="*/ 206 h 74"/>
                <a:gd name="T98" fmla="*/ 33 w 49"/>
                <a:gd name="T99" fmla="*/ 218 h 74"/>
                <a:gd name="T100" fmla="*/ 39 w 49"/>
                <a:gd name="T101" fmla="*/ 218 h 74"/>
                <a:gd name="T102" fmla="*/ 50 w 49"/>
                <a:gd name="T103" fmla="*/ 224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9"/>
                <a:gd name="T157" fmla="*/ 0 h 74"/>
                <a:gd name="T158" fmla="*/ 49 w 49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9" h="74">
                  <a:moveTo>
                    <a:pt x="18" y="73"/>
                  </a:moveTo>
                  <a:cubicBezTo>
                    <a:pt x="18" y="73"/>
                    <a:pt x="19" y="74"/>
                    <a:pt x="19" y="74"/>
                  </a:cubicBezTo>
                  <a:cubicBezTo>
                    <a:pt x="19" y="74"/>
                    <a:pt x="19" y="73"/>
                    <a:pt x="20" y="72"/>
                  </a:cubicBezTo>
                  <a:cubicBezTo>
                    <a:pt x="20" y="71"/>
                    <a:pt x="21" y="70"/>
                    <a:pt x="22" y="70"/>
                  </a:cubicBezTo>
                  <a:cubicBezTo>
                    <a:pt x="23" y="70"/>
                    <a:pt x="24" y="69"/>
                    <a:pt x="25" y="69"/>
                  </a:cubicBezTo>
                  <a:cubicBezTo>
                    <a:pt x="26" y="68"/>
                    <a:pt x="27" y="67"/>
                    <a:pt x="27" y="65"/>
                  </a:cubicBezTo>
                  <a:cubicBezTo>
                    <a:pt x="27" y="64"/>
                    <a:pt x="27" y="62"/>
                    <a:pt x="27" y="61"/>
                  </a:cubicBezTo>
                  <a:cubicBezTo>
                    <a:pt x="28" y="61"/>
                    <a:pt x="29" y="59"/>
                    <a:pt x="29" y="58"/>
                  </a:cubicBezTo>
                  <a:cubicBezTo>
                    <a:pt x="29" y="57"/>
                    <a:pt x="30" y="56"/>
                    <a:pt x="31" y="55"/>
                  </a:cubicBezTo>
                  <a:cubicBezTo>
                    <a:pt x="33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2"/>
                  </a:cubicBezTo>
                  <a:cubicBezTo>
                    <a:pt x="33" y="51"/>
                    <a:pt x="33" y="50"/>
                    <a:pt x="34" y="49"/>
                  </a:cubicBezTo>
                  <a:cubicBezTo>
                    <a:pt x="36" y="49"/>
                    <a:pt x="37" y="48"/>
                    <a:pt x="37" y="47"/>
                  </a:cubicBezTo>
                  <a:cubicBezTo>
                    <a:pt x="37" y="46"/>
                    <a:pt x="37" y="44"/>
                    <a:pt x="39" y="43"/>
                  </a:cubicBezTo>
                  <a:cubicBezTo>
                    <a:pt x="40" y="42"/>
                    <a:pt x="41" y="41"/>
                    <a:pt x="42" y="41"/>
                  </a:cubicBezTo>
                  <a:cubicBezTo>
                    <a:pt x="42" y="40"/>
                    <a:pt x="43" y="38"/>
                    <a:pt x="43" y="36"/>
                  </a:cubicBezTo>
                  <a:cubicBezTo>
                    <a:pt x="43" y="35"/>
                    <a:pt x="43" y="32"/>
                    <a:pt x="43" y="30"/>
                  </a:cubicBezTo>
                  <a:cubicBezTo>
                    <a:pt x="44" y="28"/>
                    <a:pt x="45" y="27"/>
                    <a:pt x="47" y="27"/>
                  </a:cubicBezTo>
                  <a:cubicBezTo>
                    <a:pt x="48" y="27"/>
                    <a:pt x="49" y="27"/>
                    <a:pt x="49" y="27"/>
                  </a:cubicBezTo>
                  <a:cubicBezTo>
                    <a:pt x="49" y="27"/>
                    <a:pt x="49" y="26"/>
                    <a:pt x="48" y="25"/>
                  </a:cubicBezTo>
                  <a:cubicBezTo>
                    <a:pt x="48" y="24"/>
                    <a:pt x="47" y="21"/>
                    <a:pt x="47" y="19"/>
                  </a:cubicBezTo>
                  <a:cubicBezTo>
                    <a:pt x="47" y="18"/>
                    <a:pt x="47" y="15"/>
                    <a:pt x="47" y="13"/>
                  </a:cubicBezTo>
                  <a:cubicBezTo>
                    <a:pt x="47" y="12"/>
                    <a:pt x="47" y="10"/>
                    <a:pt x="46" y="9"/>
                  </a:cubicBezTo>
                  <a:cubicBezTo>
                    <a:pt x="45" y="7"/>
                    <a:pt x="44" y="5"/>
                    <a:pt x="44" y="3"/>
                  </a:cubicBezTo>
                  <a:cubicBezTo>
                    <a:pt x="44" y="2"/>
                    <a:pt x="44" y="0"/>
                    <a:pt x="44" y="0"/>
                  </a:cubicBezTo>
                  <a:cubicBezTo>
                    <a:pt x="43" y="0"/>
                    <a:pt x="42" y="8"/>
                    <a:pt x="41" y="8"/>
                  </a:cubicBezTo>
                  <a:cubicBezTo>
                    <a:pt x="42" y="9"/>
                    <a:pt x="42" y="9"/>
                    <a:pt x="42" y="10"/>
                  </a:cubicBezTo>
                  <a:cubicBezTo>
                    <a:pt x="41" y="11"/>
                    <a:pt x="40" y="12"/>
                    <a:pt x="39" y="14"/>
                  </a:cubicBezTo>
                  <a:cubicBezTo>
                    <a:pt x="37" y="15"/>
                    <a:pt x="35" y="16"/>
                    <a:pt x="34" y="16"/>
                  </a:cubicBezTo>
                  <a:cubicBezTo>
                    <a:pt x="34" y="16"/>
                    <a:pt x="33" y="15"/>
                    <a:pt x="33" y="15"/>
                  </a:cubicBezTo>
                  <a:cubicBezTo>
                    <a:pt x="33" y="15"/>
                    <a:pt x="32" y="15"/>
                    <a:pt x="32" y="15"/>
                  </a:cubicBezTo>
                  <a:cubicBezTo>
                    <a:pt x="31" y="16"/>
                    <a:pt x="29" y="18"/>
                    <a:pt x="28" y="19"/>
                  </a:cubicBezTo>
                  <a:cubicBezTo>
                    <a:pt x="28" y="21"/>
                    <a:pt x="25" y="23"/>
                    <a:pt x="23" y="23"/>
                  </a:cubicBezTo>
                  <a:cubicBezTo>
                    <a:pt x="21" y="23"/>
                    <a:pt x="19" y="23"/>
                    <a:pt x="19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6"/>
                    <a:pt x="17" y="28"/>
                    <a:pt x="17" y="29"/>
                  </a:cubicBezTo>
                  <a:cubicBezTo>
                    <a:pt x="17" y="31"/>
                    <a:pt x="16" y="32"/>
                    <a:pt x="14" y="33"/>
                  </a:cubicBezTo>
                  <a:cubicBezTo>
                    <a:pt x="13" y="33"/>
                    <a:pt x="12" y="35"/>
                    <a:pt x="11" y="36"/>
                  </a:cubicBezTo>
                  <a:cubicBezTo>
                    <a:pt x="11" y="37"/>
                    <a:pt x="9" y="32"/>
                    <a:pt x="7" y="34"/>
                  </a:cubicBezTo>
                  <a:cubicBezTo>
                    <a:pt x="6" y="35"/>
                    <a:pt x="4" y="38"/>
                    <a:pt x="3" y="38"/>
                  </a:cubicBezTo>
                  <a:cubicBezTo>
                    <a:pt x="2" y="39"/>
                    <a:pt x="1" y="40"/>
                    <a:pt x="1" y="40"/>
                  </a:cubicBezTo>
                  <a:cubicBezTo>
                    <a:pt x="1" y="40"/>
                    <a:pt x="1" y="41"/>
                    <a:pt x="0" y="42"/>
                  </a:cubicBezTo>
                  <a:cubicBezTo>
                    <a:pt x="0" y="43"/>
                    <a:pt x="0" y="44"/>
                    <a:pt x="1" y="45"/>
                  </a:cubicBezTo>
                  <a:cubicBezTo>
                    <a:pt x="2" y="45"/>
                    <a:pt x="2" y="46"/>
                    <a:pt x="2" y="47"/>
                  </a:cubicBezTo>
                  <a:cubicBezTo>
                    <a:pt x="1" y="48"/>
                    <a:pt x="1" y="49"/>
                    <a:pt x="2" y="49"/>
                  </a:cubicBezTo>
                  <a:cubicBezTo>
                    <a:pt x="3" y="49"/>
                    <a:pt x="5" y="50"/>
                    <a:pt x="5" y="51"/>
                  </a:cubicBezTo>
                  <a:cubicBezTo>
                    <a:pt x="6" y="52"/>
                    <a:pt x="5" y="54"/>
                    <a:pt x="4" y="55"/>
                  </a:cubicBezTo>
                  <a:cubicBezTo>
                    <a:pt x="3" y="56"/>
                    <a:pt x="4" y="58"/>
                    <a:pt x="6" y="59"/>
                  </a:cubicBezTo>
                  <a:cubicBezTo>
                    <a:pt x="9" y="60"/>
                    <a:pt x="12" y="63"/>
                    <a:pt x="12" y="67"/>
                  </a:cubicBezTo>
                  <a:cubicBezTo>
                    <a:pt x="12" y="68"/>
                    <a:pt x="12" y="70"/>
                    <a:pt x="12" y="71"/>
                  </a:cubicBezTo>
                  <a:cubicBezTo>
                    <a:pt x="12" y="71"/>
                    <a:pt x="13" y="71"/>
                    <a:pt x="14" y="71"/>
                  </a:cubicBezTo>
                  <a:cubicBezTo>
                    <a:pt x="15" y="71"/>
                    <a:pt x="17" y="72"/>
                    <a:pt x="18" y="73"/>
                  </a:cubicBezTo>
                  <a:close/>
                </a:path>
              </a:pathLst>
            </a:custGeom>
            <a:solidFill>
              <a:srgbClr val="FFC000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7" name="Freeform 255"/>
            <p:cNvSpPr>
              <a:spLocks/>
            </p:cNvSpPr>
            <p:nvPr/>
          </p:nvSpPr>
          <p:spPr bwMode="gray">
            <a:xfrm>
              <a:off x="1882822" y="1947449"/>
              <a:ext cx="413816" cy="361099"/>
            </a:xfrm>
            <a:custGeom>
              <a:avLst/>
              <a:gdLst>
                <a:gd name="T0" fmla="*/ 228 w 89"/>
                <a:gd name="T1" fmla="*/ 120 h 72"/>
                <a:gd name="T2" fmla="*/ 214 w 89"/>
                <a:gd name="T3" fmla="*/ 108 h 72"/>
                <a:gd name="T4" fmla="*/ 203 w 89"/>
                <a:gd name="T5" fmla="*/ 108 h 72"/>
                <a:gd name="T6" fmla="*/ 195 w 89"/>
                <a:gd name="T7" fmla="*/ 114 h 72"/>
                <a:gd name="T8" fmla="*/ 173 w 89"/>
                <a:gd name="T9" fmla="*/ 111 h 72"/>
                <a:gd name="T10" fmla="*/ 159 w 89"/>
                <a:gd name="T11" fmla="*/ 92 h 72"/>
                <a:gd name="T12" fmla="*/ 134 w 89"/>
                <a:gd name="T13" fmla="*/ 31 h 72"/>
                <a:gd name="T14" fmla="*/ 126 w 89"/>
                <a:gd name="T15" fmla="*/ 9 h 72"/>
                <a:gd name="T16" fmla="*/ 118 w 89"/>
                <a:gd name="T17" fmla="*/ 18 h 72"/>
                <a:gd name="T18" fmla="*/ 77 w 89"/>
                <a:gd name="T19" fmla="*/ 15 h 72"/>
                <a:gd name="T20" fmla="*/ 90 w 89"/>
                <a:gd name="T21" fmla="*/ 25 h 72"/>
                <a:gd name="T22" fmla="*/ 101 w 89"/>
                <a:gd name="T23" fmla="*/ 34 h 72"/>
                <a:gd name="T24" fmla="*/ 90 w 89"/>
                <a:gd name="T25" fmla="*/ 40 h 72"/>
                <a:gd name="T26" fmla="*/ 93 w 89"/>
                <a:gd name="T27" fmla="*/ 68 h 72"/>
                <a:gd name="T28" fmla="*/ 99 w 89"/>
                <a:gd name="T29" fmla="*/ 86 h 72"/>
                <a:gd name="T30" fmla="*/ 90 w 89"/>
                <a:gd name="T31" fmla="*/ 89 h 72"/>
                <a:gd name="T32" fmla="*/ 74 w 89"/>
                <a:gd name="T33" fmla="*/ 71 h 72"/>
                <a:gd name="T34" fmla="*/ 58 w 89"/>
                <a:gd name="T35" fmla="*/ 65 h 72"/>
                <a:gd name="T36" fmla="*/ 44 w 89"/>
                <a:gd name="T37" fmla="*/ 62 h 72"/>
                <a:gd name="T38" fmla="*/ 30 w 89"/>
                <a:gd name="T39" fmla="*/ 68 h 72"/>
                <a:gd name="T40" fmla="*/ 0 w 89"/>
                <a:gd name="T41" fmla="*/ 62 h 72"/>
                <a:gd name="T42" fmla="*/ 8 w 89"/>
                <a:gd name="T43" fmla="*/ 92 h 72"/>
                <a:gd name="T44" fmla="*/ 11 w 89"/>
                <a:gd name="T45" fmla="*/ 129 h 72"/>
                <a:gd name="T46" fmla="*/ 22 w 89"/>
                <a:gd name="T47" fmla="*/ 129 h 72"/>
                <a:gd name="T48" fmla="*/ 47 w 89"/>
                <a:gd name="T49" fmla="*/ 139 h 72"/>
                <a:gd name="T50" fmla="*/ 63 w 89"/>
                <a:gd name="T51" fmla="*/ 142 h 72"/>
                <a:gd name="T52" fmla="*/ 90 w 89"/>
                <a:gd name="T53" fmla="*/ 142 h 72"/>
                <a:gd name="T54" fmla="*/ 101 w 89"/>
                <a:gd name="T55" fmla="*/ 166 h 72"/>
                <a:gd name="T56" fmla="*/ 118 w 89"/>
                <a:gd name="T57" fmla="*/ 170 h 72"/>
                <a:gd name="T58" fmla="*/ 129 w 89"/>
                <a:gd name="T59" fmla="*/ 188 h 72"/>
                <a:gd name="T60" fmla="*/ 140 w 89"/>
                <a:gd name="T61" fmla="*/ 213 h 72"/>
                <a:gd name="T62" fmla="*/ 148 w 89"/>
                <a:gd name="T63" fmla="*/ 219 h 72"/>
                <a:gd name="T64" fmla="*/ 181 w 89"/>
                <a:gd name="T65" fmla="*/ 207 h 72"/>
                <a:gd name="T66" fmla="*/ 195 w 89"/>
                <a:gd name="T67" fmla="*/ 179 h 72"/>
                <a:gd name="T68" fmla="*/ 222 w 89"/>
                <a:gd name="T69" fmla="*/ 154 h 72"/>
                <a:gd name="T70" fmla="*/ 236 w 89"/>
                <a:gd name="T71" fmla="*/ 148 h 72"/>
                <a:gd name="T72" fmla="*/ 244 w 89"/>
                <a:gd name="T73" fmla="*/ 142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72"/>
                <a:gd name="T113" fmla="*/ 89 w 89"/>
                <a:gd name="T114" fmla="*/ 72 h 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72">
                  <a:moveTo>
                    <a:pt x="87" y="42"/>
                  </a:moveTo>
                  <a:cubicBezTo>
                    <a:pt x="86" y="41"/>
                    <a:pt x="84" y="39"/>
                    <a:pt x="83" y="39"/>
                  </a:cubicBezTo>
                  <a:cubicBezTo>
                    <a:pt x="82" y="39"/>
                    <a:pt x="81" y="38"/>
                    <a:pt x="80" y="37"/>
                  </a:cubicBezTo>
                  <a:cubicBezTo>
                    <a:pt x="80" y="37"/>
                    <a:pt x="79" y="36"/>
                    <a:pt x="78" y="35"/>
                  </a:cubicBezTo>
                  <a:cubicBezTo>
                    <a:pt x="78" y="35"/>
                    <a:pt x="76" y="34"/>
                    <a:pt x="75" y="33"/>
                  </a:cubicBezTo>
                  <a:cubicBezTo>
                    <a:pt x="74" y="33"/>
                    <a:pt x="74" y="33"/>
                    <a:pt x="74" y="35"/>
                  </a:cubicBezTo>
                  <a:cubicBezTo>
                    <a:pt x="75" y="36"/>
                    <a:pt x="75" y="37"/>
                    <a:pt x="74" y="37"/>
                  </a:cubicBezTo>
                  <a:cubicBezTo>
                    <a:pt x="73" y="37"/>
                    <a:pt x="72" y="37"/>
                    <a:pt x="71" y="37"/>
                  </a:cubicBezTo>
                  <a:cubicBezTo>
                    <a:pt x="70" y="36"/>
                    <a:pt x="69" y="36"/>
                    <a:pt x="68" y="36"/>
                  </a:cubicBezTo>
                  <a:cubicBezTo>
                    <a:pt x="67" y="36"/>
                    <a:pt x="65" y="36"/>
                    <a:pt x="63" y="36"/>
                  </a:cubicBezTo>
                  <a:cubicBezTo>
                    <a:pt x="62" y="36"/>
                    <a:pt x="62" y="36"/>
                    <a:pt x="62" y="35"/>
                  </a:cubicBezTo>
                  <a:cubicBezTo>
                    <a:pt x="60" y="35"/>
                    <a:pt x="59" y="33"/>
                    <a:pt x="58" y="30"/>
                  </a:cubicBezTo>
                  <a:cubicBezTo>
                    <a:pt x="57" y="28"/>
                    <a:pt x="55" y="23"/>
                    <a:pt x="53" y="19"/>
                  </a:cubicBezTo>
                  <a:cubicBezTo>
                    <a:pt x="52" y="16"/>
                    <a:pt x="51" y="12"/>
                    <a:pt x="49" y="10"/>
                  </a:cubicBezTo>
                  <a:cubicBezTo>
                    <a:pt x="49" y="10"/>
                    <a:pt x="49" y="9"/>
                    <a:pt x="49" y="9"/>
                  </a:cubicBezTo>
                  <a:cubicBezTo>
                    <a:pt x="48" y="7"/>
                    <a:pt x="46" y="4"/>
                    <a:pt x="46" y="3"/>
                  </a:cubicBezTo>
                  <a:cubicBezTo>
                    <a:pt x="46" y="2"/>
                    <a:pt x="46" y="1"/>
                    <a:pt x="46" y="1"/>
                  </a:cubicBezTo>
                  <a:cubicBezTo>
                    <a:pt x="43" y="0"/>
                    <a:pt x="45" y="6"/>
                    <a:pt x="43" y="6"/>
                  </a:cubicBezTo>
                  <a:cubicBezTo>
                    <a:pt x="40" y="5"/>
                    <a:pt x="35" y="5"/>
                    <a:pt x="33" y="5"/>
                  </a:cubicBezTo>
                  <a:cubicBezTo>
                    <a:pt x="30" y="5"/>
                    <a:pt x="28" y="5"/>
                    <a:pt x="28" y="5"/>
                  </a:cubicBezTo>
                  <a:cubicBezTo>
                    <a:pt x="28" y="5"/>
                    <a:pt x="29" y="6"/>
                    <a:pt x="30" y="7"/>
                  </a:cubicBezTo>
                  <a:cubicBezTo>
                    <a:pt x="31" y="8"/>
                    <a:pt x="32" y="8"/>
                    <a:pt x="33" y="8"/>
                  </a:cubicBezTo>
                  <a:cubicBezTo>
                    <a:pt x="33" y="8"/>
                    <a:pt x="35" y="9"/>
                    <a:pt x="36" y="9"/>
                  </a:cubicBezTo>
                  <a:cubicBezTo>
                    <a:pt x="38" y="10"/>
                    <a:pt x="38" y="11"/>
                    <a:pt x="37" y="11"/>
                  </a:cubicBezTo>
                  <a:cubicBezTo>
                    <a:pt x="36" y="12"/>
                    <a:pt x="35" y="12"/>
                    <a:pt x="34" y="12"/>
                  </a:cubicBezTo>
                  <a:cubicBezTo>
                    <a:pt x="34" y="12"/>
                    <a:pt x="33" y="12"/>
                    <a:pt x="33" y="13"/>
                  </a:cubicBezTo>
                  <a:cubicBezTo>
                    <a:pt x="32" y="14"/>
                    <a:pt x="32" y="16"/>
                    <a:pt x="32" y="17"/>
                  </a:cubicBezTo>
                  <a:cubicBezTo>
                    <a:pt x="32" y="19"/>
                    <a:pt x="33" y="21"/>
                    <a:pt x="34" y="22"/>
                  </a:cubicBezTo>
                  <a:cubicBezTo>
                    <a:pt x="35" y="22"/>
                    <a:pt x="36" y="24"/>
                    <a:pt x="36" y="25"/>
                  </a:cubicBezTo>
                  <a:cubicBezTo>
                    <a:pt x="36" y="25"/>
                    <a:pt x="37" y="27"/>
                    <a:pt x="36" y="28"/>
                  </a:cubicBezTo>
                  <a:cubicBezTo>
                    <a:pt x="36" y="29"/>
                    <a:pt x="36" y="30"/>
                    <a:pt x="35" y="31"/>
                  </a:cubicBezTo>
                  <a:cubicBezTo>
                    <a:pt x="35" y="32"/>
                    <a:pt x="34" y="31"/>
                    <a:pt x="33" y="29"/>
                  </a:cubicBezTo>
                  <a:cubicBezTo>
                    <a:pt x="33" y="28"/>
                    <a:pt x="32" y="25"/>
                    <a:pt x="31" y="24"/>
                  </a:cubicBezTo>
                  <a:cubicBezTo>
                    <a:pt x="30" y="23"/>
                    <a:pt x="28" y="22"/>
                    <a:pt x="27" y="23"/>
                  </a:cubicBezTo>
                  <a:cubicBezTo>
                    <a:pt x="26" y="23"/>
                    <a:pt x="25" y="23"/>
                    <a:pt x="24" y="22"/>
                  </a:cubicBezTo>
                  <a:cubicBezTo>
                    <a:pt x="23" y="21"/>
                    <a:pt x="22" y="21"/>
                    <a:pt x="21" y="21"/>
                  </a:cubicBezTo>
                  <a:cubicBezTo>
                    <a:pt x="20" y="21"/>
                    <a:pt x="19" y="20"/>
                    <a:pt x="18" y="19"/>
                  </a:cubicBezTo>
                  <a:cubicBezTo>
                    <a:pt x="18" y="18"/>
                    <a:pt x="17" y="19"/>
                    <a:pt x="16" y="20"/>
                  </a:cubicBezTo>
                  <a:cubicBezTo>
                    <a:pt x="15" y="21"/>
                    <a:pt x="14" y="22"/>
                    <a:pt x="14" y="22"/>
                  </a:cubicBezTo>
                  <a:cubicBezTo>
                    <a:pt x="14" y="22"/>
                    <a:pt x="12" y="22"/>
                    <a:pt x="11" y="22"/>
                  </a:cubicBezTo>
                  <a:cubicBezTo>
                    <a:pt x="10" y="22"/>
                    <a:pt x="2" y="17"/>
                    <a:pt x="0" y="17"/>
                  </a:cubicBezTo>
                  <a:cubicBezTo>
                    <a:pt x="0" y="17"/>
                    <a:pt x="0" y="19"/>
                    <a:pt x="0" y="20"/>
                  </a:cubicBezTo>
                  <a:cubicBezTo>
                    <a:pt x="0" y="22"/>
                    <a:pt x="1" y="24"/>
                    <a:pt x="2" y="26"/>
                  </a:cubicBezTo>
                  <a:cubicBezTo>
                    <a:pt x="3" y="27"/>
                    <a:pt x="3" y="29"/>
                    <a:pt x="3" y="30"/>
                  </a:cubicBezTo>
                  <a:cubicBezTo>
                    <a:pt x="3" y="32"/>
                    <a:pt x="3" y="35"/>
                    <a:pt x="3" y="36"/>
                  </a:cubicBezTo>
                  <a:cubicBezTo>
                    <a:pt x="3" y="38"/>
                    <a:pt x="4" y="41"/>
                    <a:pt x="4" y="42"/>
                  </a:cubicBezTo>
                  <a:cubicBezTo>
                    <a:pt x="5" y="43"/>
                    <a:pt x="5" y="44"/>
                    <a:pt x="5" y="44"/>
                  </a:cubicBezTo>
                  <a:cubicBezTo>
                    <a:pt x="5" y="44"/>
                    <a:pt x="7" y="43"/>
                    <a:pt x="8" y="42"/>
                  </a:cubicBezTo>
                  <a:cubicBezTo>
                    <a:pt x="10" y="42"/>
                    <a:pt x="12" y="42"/>
                    <a:pt x="13" y="43"/>
                  </a:cubicBezTo>
                  <a:cubicBezTo>
                    <a:pt x="13" y="44"/>
                    <a:pt x="15" y="45"/>
                    <a:pt x="17" y="45"/>
                  </a:cubicBezTo>
                  <a:cubicBezTo>
                    <a:pt x="18" y="45"/>
                    <a:pt x="20" y="45"/>
                    <a:pt x="21" y="45"/>
                  </a:cubicBezTo>
                  <a:cubicBezTo>
                    <a:pt x="22" y="45"/>
                    <a:pt x="23" y="45"/>
                    <a:pt x="23" y="46"/>
                  </a:cubicBezTo>
                  <a:cubicBezTo>
                    <a:pt x="23" y="46"/>
                    <a:pt x="25" y="46"/>
                    <a:pt x="26" y="46"/>
                  </a:cubicBezTo>
                  <a:cubicBezTo>
                    <a:pt x="28" y="45"/>
                    <a:pt x="31" y="45"/>
                    <a:pt x="33" y="46"/>
                  </a:cubicBezTo>
                  <a:cubicBezTo>
                    <a:pt x="34" y="47"/>
                    <a:pt x="36" y="48"/>
                    <a:pt x="36" y="50"/>
                  </a:cubicBezTo>
                  <a:cubicBezTo>
                    <a:pt x="36" y="51"/>
                    <a:pt x="36" y="53"/>
                    <a:pt x="37" y="54"/>
                  </a:cubicBezTo>
                  <a:cubicBezTo>
                    <a:pt x="37" y="55"/>
                    <a:pt x="39" y="56"/>
                    <a:pt x="40" y="55"/>
                  </a:cubicBezTo>
                  <a:cubicBezTo>
                    <a:pt x="42" y="55"/>
                    <a:pt x="43" y="55"/>
                    <a:pt x="43" y="55"/>
                  </a:cubicBezTo>
                  <a:cubicBezTo>
                    <a:pt x="44" y="56"/>
                    <a:pt x="45" y="56"/>
                    <a:pt x="45" y="57"/>
                  </a:cubicBezTo>
                  <a:cubicBezTo>
                    <a:pt x="46" y="57"/>
                    <a:pt x="47" y="59"/>
                    <a:pt x="47" y="61"/>
                  </a:cubicBezTo>
                  <a:cubicBezTo>
                    <a:pt x="47" y="63"/>
                    <a:pt x="47" y="66"/>
                    <a:pt x="49" y="66"/>
                  </a:cubicBezTo>
                  <a:cubicBezTo>
                    <a:pt x="50" y="66"/>
                    <a:pt x="51" y="68"/>
                    <a:pt x="51" y="69"/>
                  </a:cubicBezTo>
                  <a:cubicBezTo>
                    <a:pt x="51" y="71"/>
                    <a:pt x="52" y="72"/>
                    <a:pt x="52" y="72"/>
                  </a:cubicBezTo>
                  <a:cubicBezTo>
                    <a:pt x="52" y="72"/>
                    <a:pt x="53" y="72"/>
                    <a:pt x="54" y="71"/>
                  </a:cubicBezTo>
                  <a:cubicBezTo>
                    <a:pt x="56" y="71"/>
                    <a:pt x="58" y="70"/>
                    <a:pt x="60" y="70"/>
                  </a:cubicBezTo>
                  <a:cubicBezTo>
                    <a:pt x="62" y="70"/>
                    <a:pt x="64" y="69"/>
                    <a:pt x="66" y="67"/>
                  </a:cubicBezTo>
                  <a:cubicBezTo>
                    <a:pt x="67" y="66"/>
                    <a:pt x="68" y="64"/>
                    <a:pt x="68" y="62"/>
                  </a:cubicBezTo>
                  <a:cubicBezTo>
                    <a:pt x="68" y="61"/>
                    <a:pt x="69" y="59"/>
                    <a:pt x="71" y="58"/>
                  </a:cubicBezTo>
                  <a:cubicBezTo>
                    <a:pt x="72" y="57"/>
                    <a:pt x="74" y="55"/>
                    <a:pt x="76" y="53"/>
                  </a:cubicBezTo>
                  <a:cubicBezTo>
                    <a:pt x="78" y="51"/>
                    <a:pt x="80" y="50"/>
                    <a:pt x="81" y="50"/>
                  </a:cubicBezTo>
                  <a:cubicBezTo>
                    <a:pt x="82" y="51"/>
                    <a:pt x="84" y="50"/>
                    <a:pt x="85" y="49"/>
                  </a:cubicBezTo>
                  <a:cubicBezTo>
                    <a:pt x="85" y="49"/>
                    <a:pt x="86" y="4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8" y="47"/>
                    <a:pt x="89" y="46"/>
                    <a:pt x="89" y="46"/>
                  </a:cubicBezTo>
                  <a:cubicBezTo>
                    <a:pt x="89" y="46"/>
                    <a:pt x="88" y="44"/>
                    <a:pt x="87" y="42"/>
                  </a:cubicBezTo>
                  <a:close/>
                </a:path>
              </a:pathLst>
            </a:custGeom>
            <a:solidFill>
              <a:srgbClr val="FFC000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8" name="Freeform 256"/>
            <p:cNvSpPr>
              <a:spLocks/>
            </p:cNvSpPr>
            <p:nvPr/>
          </p:nvSpPr>
          <p:spPr bwMode="gray">
            <a:xfrm>
              <a:off x="2119288" y="2177239"/>
              <a:ext cx="567081" cy="483653"/>
            </a:xfrm>
            <a:custGeom>
              <a:avLst/>
              <a:gdLst>
                <a:gd name="T0" fmla="*/ 326 w 123"/>
                <a:gd name="T1" fmla="*/ 220 h 97"/>
                <a:gd name="T2" fmla="*/ 318 w 123"/>
                <a:gd name="T3" fmla="*/ 201 h 97"/>
                <a:gd name="T4" fmla="*/ 304 w 123"/>
                <a:gd name="T5" fmla="*/ 198 h 97"/>
                <a:gd name="T6" fmla="*/ 282 w 123"/>
                <a:gd name="T7" fmla="*/ 189 h 97"/>
                <a:gd name="T8" fmla="*/ 277 w 123"/>
                <a:gd name="T9" fmla="*/ 176 h 97"/>
                <a:gd name="T10" fmla="*/ 247 w 123"/>
                <a:gd name="T11" fmla="*/ 167 h 97"/>
                <a:gd name="T12" fmla="*/ 222 w 123"/>
                <a:gd name="T13" fmla="*/ 142 h 97"/>
                <a:gd name="T14" fmla="*/ 197 w 123"/>
                <a:gd name="T15" fmla="*/ 133 h 97"/>
                <a:gd name="T16" fmla="*/ 181 w 123"/>
                <a:gd name="T17" fmla="*/ 118 h 97"/>
                <a:gd name="T18" fmla="*/ 164 w 123"/>
                <a:gd name="T19" fmla="*/ 105 h 97"/>
                <a:gd name="T20" fmla="*/ 153 w 123"/>
                <a:gd name="T21" fmla="*/ 93 h 97"/>
                <a:gd name="T22" fmla="*/ 148 w 123"/>
                <a:gd name="T23" fmla="*/ 74 h 97"/>
                <a:gd name="T24" fmla="*/ 156 w 123"/>
                <a:gd name="T25" fmla="*/ 43 h 97"/>
                <a:gd name="T26" fmla="*/ 156 w 123"/>
                <a:gd name="T27" fmla="*/ 28 h 97"/>
                <a:gd name="T28" fmla="*/ 140 w 123"/>
                <a:gd name="T29" fmla="*/ 9 h 97"/>
                <a:gd name="T30" fmla="*/ 129 w 123"/>
                <a:gd name="T31" fmla="*/ 9 h 97"/>
                <a:gd name="T32" fmla="*/ 104 w 123"/>
                <a:gd name="T33" fmla="*/ 0 h 97"/>
                <a:gd name="T34" fmla="*/ 96 w 123"/>
                <a:gd name="T35" fmla="*/ 6 h 97"/>
                <a:gd name="T36" fmla="*/ 93 w 123"/>
                <a:gd name="T37" fmla="*/ 9 h 97"/>
                <a:gd name="T38" fmla="*/ 68 w 123"/>
                <a:gd name="T39" fmla="*/ 22 h 97"/>
                <a:gd name="T40" fmla="*/ 47 w 123"/>
                <a:gd name="T41" fmla="*/ 49 h 97"/>
                <a:gd name="T42" fmla="*/ 25 w 123"/>
                <a:gd name="T43" fmla="*/ 74 h 97"/>
                <a:gd name="T44" fmla="*/ 3 w 123"/>
                <a:gd name="T45" fmla="*/ 80 h 97"/>
                <a:gd name="T46" fmla="*/ 3 w 123"/>
                <a:gd name="T47" fmla="*/ 102 h 97"/>
                <a:gd name="T48" fmla="*/ 11 w 123"/>
                <a:gd name="T49" fmla="*/ 133 h 97"/>
                <a:gd name="T50" fmla="*/ 16 w 123"/>
                <a:gd name="T51" fmla="*/ 139 h 97"/>
                <a:gd name="T52" fmla="*/ 36 w 123"/>
                <a:gd name="T53" fmla="*/ 136 h 97"/>
                <a:gd name="T54" fmla="*/ 38 w 123"/>
                <a:gd name="T55" fmla="*/ 155 h 97"/>
                <a:gd name="T56" fmla="*/ 38 w 123"/>
                <a:gd name="T57" fmla="*/ 167 h 97"/>
                <a:gd name="T58" fmla="*/ 47 w 123"/>
                <a:gd name="T59" fmla="*/ 164 h 97"/>
                <a:gd name="T60" fmla="*/ 63 w 123"/>
                <a:gd name="T61" fmla="*/ 170 h 97"/>
                <a:gd name="T62" fmla="*/ 77 w 123"/>
                <a:gd name="T63" fmla="*/ 179 h 97"/>
                <a:gd name="T64" fmla="*/ 93 w 123"/>
                <a:gd name="T65" fmla="*/ 186 h 97"/>
                <a:gd name="T66" fmla="*/ 101 w 123"/>
                <a:gd name="T67" fmla="*/ 210 h 97"/>
                <a:gd name="T68" fmla="*/ 110 w 123"/>
                <a:gd name="T69" fmla="*/ 226 h 97"/>
                <a:gd name="T70" fmla="*/ 126 w 123"/>
                <a:gd name="T71" fmla="*/ 226 h 97"/>
                <a:gd name="T72" fmla="*/ 159 w 123"/>
                <a:gd name="T73" fmla="*/ 223 h 97"/>
                <a:gd name="T74" fmla="*/ 175 w 123"/>
                <a:gd name="T75" fmla="*/ 226 h 97"/>
                <a:gd name="T76" fmla="*/ 203 w 123"/>
                <a:gd name="T77" fmla="*/ 254 h 97"/>
                <a:gd name="T78" fmla="*/ 230 w 123"/>
                <a:gd name="T79" fmla="*/ 281 h 97"/>
                <a:gd name="T80" fmla="*/ 269 w 123"/>
                <a:gd name="T81" fmla="*/ 300 h 97"/>
                <a:gd name="T82" fmla="*/ 293 w 123"/>
                <a:gd name="T83" fmla="*/ 294 h 97"/>
                <a:gd name="T84" fmla="*/ 301 w 123"/>
                <a:gd name="T85" fmla="*/ 294 h 97"/>
                <a:gd name="T86" fmla="*/ 307 w 123"/>
                <a:gd name="T87" fmla="*/ 272 h 97"/>
                <a:gd name="T88" fmla="*/ 304 w 123"/>
                <a:gd name="T89" fmla="*/ 260 h 97"/>
                <a:gd name="T90" fmla="*/ 332 w 123"/>
                <a:gd name="T91" fmla="*/ 244 h 97"/>
                <a:gd name="T92" fmla="*/ 337 w 123"/>
                <a:gd name="T93" fmla="*/ 232 h 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97"/>
                <a:gd name="T143" fmla="*/ 123 w 123"/>
                <a:gd name="T144" fmla="*/ 97 h 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97">
                  <a:moveTo>
                    <a:pt x="122" y="72"/>
                  </a:moveTo>
                  <a:cubicBezTo>
                    <a:pt x="122" y="72"/>
                    <a:pt x="121" y="71"/>
                    <a:pt x="119" y="71"/>
                  </a:cubicBezTo>
                  <a:cubicBezTo>
                    <a:pt x="118" y="70"/>
                    <a:pt x="117" y="69"/>
                    <a:pt x="117" y="68"/>
                  </a:cubicBezTo>
                  <a:cubicBezTo>
                    <a:pt x="116" y="68"/>
                    <a:pt x="116" y="66"/>
                    <a:pt x="116" y="65"/>
                  </a:cubicBezTo>
                  <a:cubicBezTo>
                    <a:pt x="116" y="65"/>
                    <a:pt x="116" y="63"/>
                    <a:pt x="115" y="63"/>
                  </a:cubicBezTo>
                  <a:cubicBezTo>
                    <a:pt x="114" y="62"/>
                    <a:pt x="112" y="63"/>
                    <a:pt x="111" y="64"/>
                  </a:cubicBezTo>
                  <a:cubicBezTo>
                    <a:pt x="110" y="64"/>
                    <a:pt x="108" y="64"/>
                    <a:pt x="107" y="64"/>
                  </a:cubicBezTo>
                  <a:cubicBezTo>
                    <a:pt x="106" y="63"/>
                    <a:pt x="104" y="61"/>
                    <a:pt x="103" y="61"/>
                  </a:cubicBezTo>
                  <a:cubicBezTo>
                    <a:pt x="103" y="60"/>
                    <a:pt x="102" y="59"/>
                    <a:pt x="102" y="58"/>
                  </a:cubicBezTo>
                  <a:cubicBezTo>
                    <a:pt x="102" y="57"/>
                    <a:pt x="101" y="57"/>
                    <a:pt x="101" y="57"/>
                  </a:cubicBezTo>
                  <a:cubicBezTo>
                    <a:pt x="100" y="57"/>
                    <a:pt x="97" y="57"/>
                    <a:pt x="95" y="57"/>
                  </a:cubicBezTo>
                  <a:cubicBezTo>
                    <a:pt x="93" y="57"/>
                    <a:pt x="90" y="56"/>
                    <a:pt x="90" y="54"/>
                  </a:cubicBezTo>
                  <a:cubicBezTo>
                    <a:pt x="89" y="53"/>
                    <a:pt x="87" y="51"/>
                    <a:pt x="86" y="50"/>
                  </a:cubicBezTo>
                  <a:cubicBezTo>
                    <a:pt x="85" y="49"/>
                    <a:pt x="83" y="47"/>
                    <a:pt x="81" y="46"/>
                  </a:cubicBezTo>
                  <a:cubicBezTo>
                    <a:pt x="80" y="45"/>
                    <a:pt x="78" y="44"/>
                    <a:pt x="76" y="44"/>
                  </a:cubicBezTo>
                  <a:cubicBezTo>
                    <a:pt x="75" y="44"/>
                    <a:pt x="73" y="44"/>
                    <a:pt x="72" y="43"/>
                  </a:cubicBezTo>
                  <a:cubicBezTo>
                    <a:pt x="71" y="43"/>
                    <a:pt x="70" y="41"/>
                    <a:pt x="69" y="40"/>
                  </a:cubicBezTo>
                  <a:cubicBezTo>
                    <a:pt x="68" y="39"/>
                    <a:pt x="67" y="38"/>
                    <a:pt x="66" y="38"/>
                  </a:cubicBezTo>
                  <a:cubicBezTo>
                    <a:pt x="65" y="38"/>
                    <a:pt x="63" y="37"/>
                    <a:pt x="63" y="36"/>
                  </a:cubicBezTo>
                  <a:cubicBezTo>
                    <a:pt x="62" y="35"/>
                    <a:pt x="61" y="34"/>
                    <a:pt x="60" y="34"/>
                  </a:cubicBezTo>
                  <a:cubicBezTo>
                    <a:pt x="59" y="34"/>
                    <a:pt x="58" y="33"/>
                    <a:pt x="58" y="32"/>
                  </a:cubicBezTo>
                  <a:cubicBezTo>
                    <a:pt x="58" y="31"/>
                    <a:pt x="57" y="30"/>
                    <a:pt x="56" y="30"/>
                  </a:cubicBezTo>
                  <a:cubicBezTo>
                    <a:pt x="55" y="29"/>
                    <a:pt x="55" y="28"/>
                    <a:pt x="54" y="28"/>
                  </a:cubicBezTo>
                  <a:cubicBezTo>
                    <a:pt x="54" y="27"/>
                    <a:pt x="54" y="25"/>
                    <a:pt x="54" y="24"/>
                  </a:cubicBezTo>
                  <a:cubicBezTo>
                    <a:pt x="54" y="22"/>
                    <a:pt x="54" y="20"/>
                    <a:pt x="55" y="19"/>
                  </a:cubicBezTo>
                  <a:cubicBezTo>
                    <a:pt x="55" y="18"/>
                    <a:pt x="56" y="16"/>
                    <a:pt x="57" y="14"/>
                  </a:cubicBezTo>
                  <a:cubicBezTo>
                    <a:pt x="58" y="11"/>
                    <a:pt x="58" y="9"/>
                    <a:pt x="58" y="9"/>
                  </a:cubicBezTo>
                  <a:cubicBezTo>
                    <a:pt x="58" y="9"/>
                    <a:pt x="58" y="9"/>
                    <a:pt x="57" y="9"/>
                  </a:cubicBezTo>
                  <a:cubicBezTo>
                    <a:pt x="56" y="8"/>
                    <a:pt x="55" y="7"/>
                    <a:pt x="54" y="6"/>
                  </a:cubicBezTo>
                  <a:cubicBezTo>
                    <a:pt x="53" y="4"/>
                    <a:pt x="52" y="3"/>
                    <a:pt x="51" y="3"/>
                  </a:cubicBezTo>
                  <a:cubicBezTo>
                    <a:pt x="50" y="3"/>
                    <a:pt x="49" y="3"/>
                    <a:pt x="48" y="3"/>
                  </a:cubicBezTo>
                  <a:cubicBezTo>
                    <a:pt x="48" y="3"/>
                    <a:pt x="47" y="3"/>
                    <a:pt x="47" y="3"/>
                  </a:cubicBezTo>
                  <a:cubicBezTo>
                    <a:pt x="46" y="2"/>
                    <a:pt x="44" y="2"/>
                    <a:pt x="42" y="1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38" y="1"/>
                    <a:pt x="37" y="2"/>
                    <a:pt x="36" y="2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3" y="4"/>
                    <a:pt x="31" y="5"/>
                    <a:pt x="30" y="4"/>
                  </a:cubicBezTo>
                  <a:cubicBezTo>
                    <a:pt x="29" y="4"/>
                    <a:pt x="27" y="5"/>
                    <a:pt x="25" y="7"/>
                  </a:cubicBezTo>
                  <a:cubicBezTo>
                    <a:pt x="23" y="9"/>
                    <a:pt x="21" y="11"/>
                    <a:pt x="20" y="12"/>
                  </a:cubicBezTo>
                  <a:cubicBezTo>
                    <a:pt x="18" y="13"/>
                    <a:pt x="17" y="15"/>
                    <a:pt x="17" y="16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3" y="23"/>
                    <a:pt x="11" y="24"/>
                    <a:pt x="9" y="24"/>
                  </a:cubicBezTo>
                  <a:cubicBezTo>
                    <a:pt x="7" y="24"/>
                    <a:pt x="5" y="25"/>
                    <a:pt x="3" y="25"/>
                  </a:cubicBezTo>
                  <a:cubicBezTo>
                    <a:pt x="2" y="26"/>
                    <a:pt x="1" y="26"/>
                    <a:pt x="1" y="26"/>
                  </a:cubicBezTo>
                  <a:cubicBezTo>
                    <a:pt x="1" y="26"/>
                    <a:pt x="0" y="28"/>
                    <a:pt x="0" y="30"/>
                  </a:cubicBezTo>
                  <a:cubicBezTo>
                    <a:pt x="0" y="32"/>
                    <a:pt x="0" y="33"/>
                    <a:pt x="1" y="33"/>
                  </a:cubicBezTo>
                  <a:cubicBezTo>
                    <a:pt x="2" y="33"/>
                    <a:pt x="3" y="35"/>
                    <a:pt x="4" y="38"/>
                  </a:cubicBezTo>
                  <a:cubicBezTo>
                    <a:pt x="5" y="40"/>
                    <a:pt x="5" y="42"/>
                    <a:pt x="4" y="43"/>
                  </a:cubicBezTo>
                  <a:cubicBezTo>
                    <a:pt x="4" y="43"/>
                    <a:pt x="4" y="44"/>
                    <a:pt x="4" y="44"/>
                  </a:cubicBezTo>
                  <a:cubicBezTo>
                    <a:pt x="4" y="44"/>
                    <a:pt x="4" y="44"/>
                    <a:pt x="6" y="45"/>
                  </a:cubicBezTo>
                  <a:cubicBezTo>
                    <a:pt x="7" y="45"/>
                    <a:pt x="9" y="45"/>
                    <a:pt x="9" y="45"/>
                  </a:cubicBezTo>
                  <a:cubicBezTo>
                    <a:pt x="10" y="44"/>
                    <a:pt x="12" y="44"/>
                    <a:pt x="13" y="44"/>
                  </a:cubicBezTo>
                  <a:cubicBezTo>
                    <a:pt x="14" y="44"/>
                    <a:pt x="15" y="45"/>
                    <a:pt x="15" y="46"/>
                  </a:cubicBezTo>
                  <a:cubicBezTo>
                    <a:pt x="14" y="47"/>
                    <a:pt x="14" y="48"/>
                    <a:pt x="14" y="50"/>
                  </a:cubicBezTo>
                  <a:cubicBezTo>
                    <a:pt x="14" y="50"/>
                    <a:pt x="14" y="50"/>
                    <a:pt x="14" y="51"/>
                  </a:cubicBezTo>
                  <a:cubicBezTo>
                    <a:pt x="14" y="52"/>
                    <a:pt x="14" y="54"/>
                    <a:pt x="14" y="54"/>
                  </a:cubicBezTo>
                  <a:cubicBezTo>
                    <a:pt x="14" y="54"/>
                    <a:pt x="15" y="54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8" y="53"/>
                    <a:pt x="19" y="53"/>
                    <a:pt x="20" y="54"/>
                  </a:cubicBezTo>
                  <a:cubicBezTo>
                    <a:pt x="21" y="54"/>
                    <a:pt x="22" y="55"/>
                    <a:pt x="23" y="55"/>
                  </a:cubicBezTo>
                  <a:cubicBezTo>
                    <a:pt x="24" y="55"/>
                    <a:pt x="24" y="56"/>
                    <a:pt x="24" y="56"/>
                  </a:cubicBezTo>
                  <a:cubicBezTo>
                    <a:pt x="25" y="57"/>
                    <a:pt x="27" y="58"/>
                    <a:pt x="28" y="58"/>
                  </a:cubicBezTo>
                  <a:cubicBezTo>
                    <a:pt x="29" y="59"/>
                    <a:pt x="30" y="59"/>
                    <a:pt x="31" y="58"/>
                  </a:cubicBezTo>
                  <a:cubicBezTo>
                    <a:pt x="31" y="58"/>
                    <a:pt x="33" y="59"/>
                    <a:pt x="34" y="60"/>
                  </a:cubicBezTo>
                  <a:cubicBezTo>
                    <a:pt x="35" y="61"/>
                    <a:pt x="36" y="64"/>
                    <a:pt x="37" y="65"/>
                  </a:cubicBezTo>
                  <a:cubicBezTo>
                    <a:pt x="37" y="67"/>
                    <a:pt x="37" y="68"/>
                    <a:pt x="37" y="68"/>
                  </a:cubicBezTo>
                  <a:cubicBezTo>
                    <a:pt x="36" y="68"/>
                    <a:pt x="36" y="69"/>
                    <a:pt x="36" y="70"/>
                  </a:cubicBezTo>
                  <a:cubicBezTo>
                    <a:pt x="36" y="71"/>
                    <a:pt x="38" y="73"/>
                    <a:pt x="40" y="73"/>
                  </a:cubicBezTo>
                  <a:cubicBezTo>
                    <a:pt x="41" y="74"/>
                    <a:pt x="43" y="75"/>
                    <a:pt x="43" y="75"/>
                  </a:cubicBezTo>
                  <a:cubicBezTo>
                    <a:pt x="43" y="75"/>
                    <a:pt x="44" y="74"/>
                    <a:pt x="46" y="73"/>
                  </a:cubicBezTo>
                  <a:cubicBezTo>
                    <a:pt x="48" y="72"/>
                    <a:pt x="51" y="72"/>
                    <a:pt x="52" y="72"/>
                  </a:cubicBezTo>
                  <a:cubicBezTo>
                    <a:pt x="54" y="72"/>
                    <a:pt x="56" y="72"/>
                    <a:pt x="58" y="72"/>
                  </a:cubicBezTo>
                  <a:cubicBezTo>
                    <a:pt x="59" y="72"/>
                    <a:pt x="60" y="72"/>
                    <a:pt x="61" y="71"/>
                  </a:cubicBezTo>
                  <a:cubicBezTo>
                    <a:pt x="62" y="71"/>
                    <a:pt x="63" y="72"/>
                    <a:pt x="64" y="73"/>
                  </a:cubicBezTo>
                  <a:cubicBezTo>
                    <a:pt x="65" y="75"/>
                    <a:pt x="67" y="77"/>
                    <a:pt x="69" y="78"/>
                  </a:cubicBezTo>
                  <a:cubicBezTo>
                    <a:pt x="70" y="80"/>
                    <a:pt x="73" y="81"/>
                    <a:pt x="74" y="82"/>
                  </a:cubicBezTo>
                  <a:cubicBezTo>
                    <a:pt x="76" y="83"/>
                    <a:pt x="78" y="85"/>
                    <a:pt x="79" y="86"/>
                  </a:cubicBezTo>
                  <a:cubicBezTo>
                    <a:pt x="80" y="87"/>
                    <a:pt x="82" y="90"/>
                    <a:pt x="84" y="91"/>
                  </a:cubicBezTo>
                  <a:cubicBezTo>
                    <a:pt x="86" y="93"/>
                    <a:pt x="89" y="95"/>
                    <a:pt x="92" y="96"/>
                  </a:cubicBezTo>
                  <a:cubicBezTo>
                    <a:pt x="94" y="97"/>
                    <a:pt x="97" y="97"/>
                    <a:pt x="98" y="97"/>
                  </a:cubicBezTo>
                  <a:cubicBezTo>
                    <a:pt x="99" y="97"/>
                    <a:pt x="101" y="96"/>
                    <a:pt x="102" y="95"/>
                  </a:cubicBezTo>
                  <a:cubicBezTo>
                    <a:pt x="103" y="94"/>
                    <a:pt x="105" y="94"/>
                    <a:pt x="107" y="95"/>
                  </a:cubicBezTo>
                  <a:cubicBezTo>
                    <a:pt x="109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5"/>
                  </a:cubicBezTo>
                  <a:cubicBezTo>
                    <a:pt x="110" y="94"/>
                    <a:pt x="111" y="93"/>
                    <a:pt x="112" y="91"/>
                  </a:cubicBezTo>
                  <a:cubicBezTo>
                    <a:pt x="113" y="90"/>
                    <a:pt x="113" y="89"/>
                    <a:pt x="112" y="88"/>
                  </a:cubicBezTo>
                  <a:cubicBezTo>
                    <a:pt x="110" y="88"/>
                    <a:pt x="109" y="86"/>
                    <a:pt x="109" y="86"/>
                  </a:cubicBezTo>
                  <a:cubicBezTo>
                    <a:pt x="109" y="85"/>
                    <a:pt x="110" y="84"/>
                    <a:pt x="111" y="84"/>
                  </a:cubicBezTo>
                  <a:cubicBezTo>
                    <a:pt x="113" y="84"/>
                    <a:pt x="115" y="83"/>
                    <a:pt x="117" y="82"/>
                  </a:cubicBezTo>
                  <a:cubicBezTo>
                    <a:pt x="118" y="82"/>
                    <a:pt x="120" y="80"/>
                    <a:pt x="121" y="79"/>
                  </a:cubicBezTo>
                  <a:cubicBezTo>
                    <a:pt x="122" y="78"/>
                    <a:pt x="123" y="77"/>
                    <a:pt x="123" y="77"/>
                  </a:cubicBezTo>
                  <a:cubicBezTo>
                    <a:pt x="123" y="77"/>
                    <a:pt x="123" y="76"/>
                    <a:pt x="123" y="75"/>
                  </a:cubicBezTo>
                  <a:cubicBezTo>
                    <a:pt x="123" y="74"/>
                    <a:pt x="122" y="73"/>
                    <a:pt x="122" y="72"/>
                  </a:cubicBezTo>
                  <a:close/>
                </a:path>
              </a:pathLst>
            </a:custGeom>
            <a:solidFill>
              <a:srgbClr val="3399FF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9" name="Freeform 217"/>
            <p:cNvSpPr>
              <a:spLocks/>
            </p:cNvSpPr>
            <p:nvPr/>
          </p:nvSpPr>
          <p:spPr bwMode="gray">
            <a:xfrm>
              <a:off x="2366701" y="1818329"/>
              <a:ext cx="1399094" cy="768155"/>
            </a:xfrm>
            <a:custGeom>
              <a:avLst/>
              <a:gdLst>
                <a:gd name="T0" fmla="*/ 7 w 303"/>
                <a:gd name="T1" fmla="*/ 362 h 154"/>
                <a:gd name="T2" fmla="*/ 41 w 303"/>
                <a:gd name="T3" fmla="*/ 391 h 154"/>
                <a:gd name="T4" fmla="*/ 91 w 303"/>
                <a:gd name="T5" fmla="*/ 419 h 154"/>
                <a:gd name="T6" fmla="*/ 159 w 303"/>
                <a:gd name="T7" fmla="*/ 459 h 154"/>
                <a:gd name="T8" fmla="*/ 193 w 303"/>
                <a:gd name="T9" fmla="*/ 484 h 154"/>
                <a:gd name="T10" fmla="*/ 220 w 303"/>
                <a:gd name="T11" fmla="*/ 509 h 154"/>
                <a:gd name="T12" fmla="*/ 240 w 303"/>
                <a:gd name="T13" fmla="*/ 527 h 154"/>
                <a:gd name="T14" fmla="*/ 271 w 303"/>
                <a:gd name="T15" fmla="*/ 548 h 154"/>
                <a:gd name="T16" fmla="*/ 325 w 303"/>
                <a:gd name="T17" fmla="*/ 545 h 154"/>
                <a:gd name="T18" fmla="*/ 369 w 303"/>
                <a:gd name="T19" fmla="*/ 480 h 154"/>
                <a:gd name="T20" fmla="*/ 339 w 303"/>
                <a:gd name="T21" fmla="*/ 455 h 154"/>
                <a:gd name="T22" fmla="*/ 308 w 303"/>
                <a:gd name="T23" fmla="*/ 437 h 154"/>
                <a:gd name="T24" fmla="*/ 342 w 303"/>
                <a:gd name="T25" fmla="*/ 398 h 154"/>
                <a:gd name="T26" fmla="*/ 342 w 303"/>
                <a:gd name="T27" fmla="*/ 330 h 154"/>
                <a:gd name="T28" fmla="*/ 386 w 303"/>
                <a:gd name="T29" fmla="*/ 326 h 154"/>
                <a:gd name="T30" fmla="*/ 420 w 303"/>
                <a:gd name="T31" fmla="*/ 355 h 154"/>
                <a:gd name="T32" fmla="*/ 467 w 303"/>
                <a:gd name="T33" fmla="*/ 366 h 154"/>
                <a:gd name="T34" fmla="*/ 477 w 303"/>
                <a:gd name="T35" fmla="*/ 308 h 154"/>
                <a:gd name="T36" fmla="*/ 542 w 303"/>
                <a:gd name="T37" fmla="*/ 251 h 154"/>
                <a:gd name="T38" fmla="*/ 708 w 303"/>
                <a:gd name="T39" fmla="*/ 298 h 154"/>
                <a:gd name="T40" fmla="*/ 877 w 303"/>
                <a:gd name="T41" fmla="*/ 355 h 154"/>
                <a:gd name="T42" fmla="*/ 931 w 303"/>
                <a:gd name="T43" fmla="*/ 330 h 154"/>
                <a:gd name="T44" fmla="*/ 985 w 303"/>
                <a:gd name="T45" fmla="*/ 308 h 154"/>
                <a:gd name="T46" fmla="*/ 1009 w 303"/>
                <a:gd name="T47" fmla="*/ 233 h 154"/>
                <a:gd name="T48" fmla="*/ 1023 w 303"/>
                <a:gd name="T49" fmla="*/ 201 h 154"/>
                <a:gd name="T50" fmla="*/ 948 w 303"/>
                <a:gd name="T51" fmla="*/ 143 h 154"/>
                <a:gd name="T52" fmla="*/ 914 w 303"/>
                <a:gd name="T53" fmla="*/ 151 h 154"/>
                <a:gd name="T54" fmla="*/ 911 w 303"/>
                <a:gd name="T55" fmla="*/ 215 h 154"/>
                <a:gd name="T56" fmla="*/ 867 w 303"/>
                <a:gd name="T57" fmla="*/ 226 h 154"/>
                <a:gd name="T58" fmla="*/ 884 w 303"/>
                <a:gd name="T59" fmla="*/ 165 h 154"/>
                <a:gd name="T60" fmla="*/ 853 w 303"/>
                <a:gd name="T61" fmla="*/ 168 h 154"/>
                <a:gd name="T62" fmla="*/ 806 w 303"/>
                <a:gd name="T63" fmla="*/ 168 h 154"/>
                <a:gd name="T64" fmla="*/ 748 w 303"/>
                <a:gd name="T65" fmla="*/ 172 h 154"/>
                <a:gd name="T66" fmla="*/ 691 w 303"/>
                <a:gd name="T67" fmla="*/ 161 h 154"/>
                <a:gd name="T68" fmla="*/ 755 w 303"/>
                <a:gd name="T69" fmla="*/ 122 h 154"/>
                <a:gd name="T70" fmla="*/ 735 w 303"/>
                <a:gd name="T71" fmla="*/ 97 h 154"/>
                <a:gd name="T72" fmla="*/ 698 w 303"/>
                <a:gd name="T73" fmla="*/ 100 h 154"/>
                <a:gd name="T74" fmla="*/ 633 w 303"/>
                <a:gd name="T75" fmla="*/ 90 h 154"/>
                <a:gd name="T76" fmla="*/ 582 w 303"/>
                <a:gd name="T77" fmla="*/ 125 h 154"/>
                <a:gd name="T78" fmla="*/ 532 w 303"/>
                <a:gd name="T79" fmla="*/ 168 h 154"/>
                <a:gd name="T80" fmla="*/ 491 w 303"/>
                <a:gd name="T81" fmla="*/ 129 h 154"/>
                <a:gd name="T82" fmla="*/ 508 w 303"/>
                <a:gd name="T83" fmla="*/ 86 h 154"/>
                <a:gd name="T84" fmla="*/ 545 w 303"/>
                <a:gd name="T85" fmla="*/ 75 h 154"/>
                <a:gd name="T86" fmla="*/ 545 w 303"/>
                <a:gd name="T87" fmla="*/ 25 h 154"/>
                <a:gd name="T88" fmla="*/ 525 w 303"/>
                <a:gd name="T89" fmla="*/ 25 h 154"/>
                <a:gd name="T90" fmla="*/ 491 w 303"/>
                <a:gd name="T91" fmla="*/ 57 h 154"/>
                <a:gd name="T92" fmla="*/ 461 w 303"/>
                <a:gd name="T93" fmla="*/ 93 h 154"/>
                <a:gd name="T94" fmla="*/ 444 w 303"/>
                <a:gd name="T95" fmla="*/ 143 h 154"/>
                <a:gd name="T96" fmla="*/ 423 w 303"/>
                <a:gd name="T97" fmla="*/ 154 h 154"/>
                <a:gd name="T98" fmla="*/ 413 w 303"/>
                <a:gd name="T99" fmla="*/ 122 h 154"/>
                <a:gd name="T100" fmla="*/ 342 w 303"/>
                <a:gd name="T101" fmla="*/ 104 h 154"/>
                <a:gd name="T102" fmla="*/ 295 w 303"/>
                <a:gd name="T103" fmla="*/ 111 h 154"/>
                <a:gd name="T104" fmla="*/ 271 w 303"/>
                <a:gd name="T105" fmla="*/ 168 h 154"/>
                <a:gd name="T106" fmla="*/ 247 w 303"/>
                <a:gd name="T107" fmla="*/ 133 h 154"/>
                <a:gd name="T108" fmla="*/ 230 w 303"/>
                <a:gd name="T109" fmla="*/ 97 h 154"/>
                <a:gd name="T110" fmla="*/ 196 w 303"/>
                <a:gd name="T111" fmla="*/ 82 h 154"/>
                <a:gd name="T112" fmla="*/ 203 w 303"/>
                <a:gd name="T113" fmla="*/ 125 h 154"/>
                <a:gd name="T114" fmla="*/ 169 w 303"/>
                <a:gd name="T115" fmla="*/ 147 h 154"/>
                <a:gd name="T116" fmla="*/ 78 w 303"/>
                <a:gd name="T117" fmla="*/ 143 h 154"/>
                <a:gd name="T118" fmla="*/ 58 w 303"/>
                <a:gd name="T119" fmla="*/ 215 h 154"/>
                <a:gd name="T120" fmla="*/ 37 w 303"/>
                <a:gd name="T121" fmla="*/ 272 h 154"/>
                <a:gd name="T122" fmla="*/ 3 w 303"/>
                <a:gd name="T123" fmla="*/ 323 h 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3"/>
                <a:gd name="T187" fmla="*/ 0 h 154"/>
                <a:gd name="T188" fmla="*/ 303 w 303"/>
                <a:gd name="T189" fmla="*/ 154 h 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3" h="154">
                  <a:moveTo>
                    <a:pt x="1" y="90"/>
                  </a:moveTo>
                  <a:cubicBezTo>
                    <a:pt x="0" y="91"/>
                    <a:pt x="0" y="93"/>
                    <a:pt x="0" y="95"/>
                  </a:cubicBezTo>
                  <a:cubicBezTo>
                    <a:pt x="0" y="96"/>
                    <a:pt x="0" y="98"/>
                    <a:pt x="0" y="99"/>
                  </a:cubicBezTo>
                  <a:cubicBezTo>
                    <a:pt x="1" y="99"/>
                    <a:pt x="1" y="100"/>
                    <a:pt x="2" y="101"/>
                  </a:cubicBezTo>
                  <a:cubicBezTo>
                    <a:pt x="3" y="101"/>
                    <a:pt x="4" y="102"/>
                    <a:pt x="4" y="103"/>
                  </a:cubicBezTo>
                  <a:cubicBezTo>
                    <a:pt x="4" y="104"/>
                    <a:pt x="5" y="105"/>
                    <a:pt x="6" y="105"/>
                  </a:cubicBezTo>
                  <a:cubicBezTo>
                    <a:pt x="7" y="105"/>
                    <a:pt x="8" y="106"/>
                    <a:pt x="9" y="107"/>
                  </a:cubicBezTo>
                  <a:cubicBezTo>
                    <a:pt x="9" y="108"/>
                    <a:pt x="11" y="109"/>
                    <a:pt x="12" y="109"/>
                  </a:cubicBezTo>
                  <a:cubicBezTo>
                    <a:pt x="13" y="109"/>
                    <a:pt x="14" y="110"/>
                    <a:pt x="15" y="111"/>
                  </a:cubicBezTo>
                  <a:cubicBezTo>
                    <a:pt x="16" y="112"/>
                    <a:pt x="17" y="114"/>
                    <a:pt x="18" y="114"/>
                  </a:cubicBezTo>
                  <a:cubicBezTo>
                    <a:pt x="19" y="115"/>
                    <a:pt x="21" y="115"/>
                    <a:pt x="22" y="115"/>
                  </a:cubicBezTo>
                  <a:cubicBezTo>
                    <a:pt x="24" y="115"/>
                    <a:pt x="26" y="116"/>
                    <a:pt x="27" y="117"/>
                  </a:cubicBezTo>
                  <a:cubicBezTo>
                    <a:pt x="29" y="118"/>
                    <a:pt x="31" y="120"/>
                    <a:pt x="32" y="121"/>
                  </a:cubicBezTo>
                  <a:cubicBezTo>
                    <a:pt x="33" y="122"/>
                    <a:pt x="35" y="124"/>
                    <a:pt x="36" y="125"/>
                  </a:cubicBezTo>
                  <a:cubicBezTo>
                    <a:pt x="36" y="127"/>
                    <a:pt x="39" y="128"/>
                    <a:pt x="41" y="128"/>
                  </a:cubicBezTo>
                  <a:cubicBezTo>
                    <a:pt x="43" y="128"/>
                    <a:pt x="46" y="128"/>
                    <a:pt x="47" y="128"/>
                  </a:cubicBezTo>
                  <a:cubicBezTo>
                    <a:pt x="47" y="128"/>
                    <a:pt x="48" y="128"/>
                    <a:pt x="48" y="129"/>
                  </a:cubicBezTo>
                  <a:cubicBezTo>
                    <a:pt x="48" y="130"/>
                    <a:pt x="49" y="131"/>
                    <a:pt x="49" y="132"/>
                  </a:cubicBezTo>
                  <a:cubicBezTo>
                    <a:pt x="50" y="132"/>
                    <a:pt x="52" y="134"/>
                    <a:pt x="53" y="135"/>
                  </a:cubicBezTo>
                  <a:cubicBezTo>
                    <a:pt x="54" y="135"/>
                    <a:pt x="56" y="135"/>
                    <a:pt x="57" y="135"/>
                  </a:cubicBezTo>
                  <a:cubicBezTo>
                    <a:pt x="58" y="134"/>
                    <a:pt x="60" y="133"/>
                    <a:pt x="61" y="134"/>
                  </a:cubicBezTo>
                  <a:cubicBezTo>
                    <a:pt x="62" y="134"/>
                    <a:pt x="62" y="136"/>
                    <a:pt x="62" y="136"/>
                  </a:cubicBezTo>
                  <a:cubicBezTo>
                    <a:pt x="62" y="137"/>
                    <a:pt x="62" y="139"/>
                    <a:pt x="63" y="139"/>
                  </a:cubicBezTo>
                  <a:cubicBezTo>
                    <a:pt x="63" y="140"/>
                    <a:pt x="64" y="141"/>
                    <a:pt x="65" y="142"/>
                  </a:cubicBezTo>
                  <a:cubicBezTo>
                    <a:pt x="67" y="142"/>
                    <a:pt x="68" y="143"/>
                    <a:pt x="68" y="143"/>
                  </a:cubicBezTo>
                  <a:cubicBezTo>
                    <a:pt x="68" y="144"/>
                    <a:pt x="69" y="145"/>
                    <a:pt x="69" y="146"/>
                  </a:cubicBezTo>
                  <a:cubicBezTo>
                    <a:pt x="69" y="147"/>
                    <a:pt x="69" y="148"/>
                    <a:pt x="69" y="148"/>
                  </a:cubicBezTo>
                  <a:cubicBezTo>
                    <a:pt x="69" y="148"/>
                    <a:pt x="70" y="148"/>
                    <a:pt x="71" y="147"/>
                  </a:cubicBezTo>
                  <a:cubicBezTo>
                    <a:pt x="72" y="147"/>
                    <a:pt x="73" y="146"/>
                    <a:pt x="74" y="147"/>
                  </a:cubicBezTo>
                  <a:cubicBezTo>
                    <a:pt x="74" y="147"/>
                    <a:pt x="76" y="147"/>
                    <a:pt x="77" y="148"/>
                  </a:cubicBezTo>
                  <a:cubicBezTo>
                    <a:pt x="78" y="149"/>
                    <a:pt x="78" y="150"/>
                    <a:pt x="78" y="151"/>
                  </a:cubicBezTo>
                  <a:cubicBezTo>
                    <a:pt x="78" y="151"/>
                    <a:pt x="79" y="152"/>
                    <a:pt x="80" y="153"/>
                  </a:cubicBezTo>
                  <a:cubicBezTo>
                    <a:pt x="80" y="154"/>
                    <a:pt x="81" y="154"/>
                    <a:pt x="81" y="154"/>
                  </a:cubicBezTo>
                  <a:cubicBezTo>
                    <a:pt x="81" y="154"/>
                    <a:pt x="82" y="154"/>
                    <a:pt x="83" y="153"/>
                  </a:cubicBezTo>
                  <a:cubicBezTo>
                    <a:pt x="84" y="153"/>
                    <a:pt x="86" y="153"/>
                    <a:pt x="88" y="153"/>
                  </a:cubicBezTo>
                  <a:cubicBezTo>
                    <a:pt x="90" y="154"/>
                    <a:pt x="94" y="153"/>
                    <a:pt x="96" y="152"/>
                  </a:cubicBezTo>
                  <a:cubicBezTo>
                    <a:pt x="98" y="151"/>
                    <a:pt x="99" y="148"/>
                    <a:pt x="98" y="147"/>
                  </a:cubicBezTo>
                  <a:cubicBezTo>
                    <a:pt x="98" y="146"/>
                    <a:pt x="98" y="143"/>
                    <a:pt x="100" y="141"/>
                  </a:cubicBezTo>
                  <a:cubicBezTo>
                    <a:pt x="102" y="140"/>
                    <a:pt x="104" y="138"/>
                    <a:pt x="104" y="137"/>
                  </a:cubicBezTo>
                  <a:cubicBezTo>
                    <a:pt x="105" y="137"/>
                    <a:pt x="107" y="135"/>
                    <a:pt x="109" y="134"/>
                  </a:cubicBezTo>
                  <a:cubicBezTo>
                    <a:pt x="111" y="132"/>
                    <a:pt x="111" y="129"/>
                    <a:pt x="110" y="127"/>
                  </a:cubicBezTo>
                  <a:cubicBezTo>
                    <a:pt x="109" y="125"/>
                    <a:pt x="107" y="124"/>
                    <a:pt x="106" y="124"/>
                  </a:cubicBezTo>
                  <a:cubicBezTo>
                    <a:pt x="106" y="125"/>
                    <a:pt x="105" y="125"/>
                    <a:pt x="104" y="125"/>
                  </a:cubicBezTo>
                  <a:cubicBezTo>
                    <a:pt x="103" y="125"/>
                    <a:pt x="102" y="126"/>
                    <a:pt x="100" y="127"/>
                  </a:cubicBezTo>
                  <a:cubicBezTo>
                    <a:pt x="99" y="129"/>
                    <a:pt x="97" y="129"/>
                    <a:pt x="96" y="129"/>
                  </a:cubicBezTo>
                  <a:cubicBezTo>
                    <a:pt x="94" y="128"/>
                    <a:pt x="92" y="128"/>
                    <a:pt x="92" y="128"/>
                  </a:cubicBezTo>
                  <a:cubicBezTo>
                    <a:pt x="91" y="128"/>
                    <a:pt x="90" y="127"/>
                    <a:pt x="90" y="126"/>
                  </a:cubicBezTo>
                  <a:cubicBezTo>
                    <a:pt x="90" y="125"/>
                    <a:pt x="90" y="123"/>
                    <a:pt x="91" y="122"/>
                  </a:cubicBezTo>
                  <a:cubicBezTo>
                    <a:pt x="92" y="121"/>
                    <a:pt x="93" y="120"/>
                    <a:pt x="93" y="118"/>
                  </a:cubicBezTo>
                  <a:cubicBezTo>
                    <a:pt x="93" y="117"/>
                    <a:pt x="94" y="115"/>
                    <a:pt x="95" y="115"/>
                  </a:cubicBezTo>
                  <a:cubicBezTo>
                    <a:pt x="96" y="115"/>
                    <a:pt x="98" y="115"/>
                    <a:pt x="100" y="115"/>
                  </a:cubicBezTo>
                  <a:cubicBezTo>
                    <a:pt x="101" y="114"/>
                    <a:pt x="102" y="112"/>
                    <a:pt x="101" y="111"/>
                  </a:cubicBezTo>
                  <a:cubicBezTo>
                    <a:pt x="100" y="109"/>
                    <a:pt x="99" y="107"/>
                    <a:pt x="100" y="106"/>
                  </a:cubicBezTo>
                  <a:cubicBezTo>
                    <a:pt x="101" y="106"/>
                    <a:pt x="102" y="104"/>
                    <a:pt x="102" y="103"/>
                  </a:cubicBezTo>
                  <a:cubicBezTo>
                    <a:pt x="103" y="102"/>
                    <a:pt x="103" y="99"/>
                    <a:pt x="103" y="98"/>
                  </a:cubicBezTo>
                  <a:cubicBezTo>
                    <a:pt x="103" y="96"/>
                    <a:pt x="102" y="93"/>
                    <a:pt x="101" y="92"/>
                  </a:cubicBezTo>
                  <a:cubicBezTo>
                    <a:pt x="100" y="91"/>
                    <a:pt x="99" y="89"/>
                    <a:pt x="98" y="88"/>
                  </a:cubicBezTo>
                  <a:cubicBezTo>
                    <a:pt x="98" y="86"/>
                    <a:pt x="100" y="86"/>
                    <a:pt x="102" y="87"/>
                  </a:cubicBezTo>
                  <a:cubicBezTo>
                    <a:pt x="104" y="88"/>
                    <a:pt x="107" y="89"/>
                    <a:pt x="108" y="89"/>
                  </a:cubicBezTo>
                  <a:cubicBezTo>
                    <a:pt x="109" y="90"/>
                    <a:pt x="112" y="91"/>
                    <a:pt x="114" y="91"/>
                  </a:cubicBezTo>
                  <a:cubicBezTo>
                    <a:pt x="116" y="92"/>
                    <a:pt x="119" y="94"/>
                    <a:pt x="120" y="95"/>
                  </a:cubicBezTo>
                  <a:cubicBezTo>
                    <a:pt x="120" y="96"/>
                    <a:pt x="121" y="97"/>
                    <a:pt x="121" y="98"/>
                  </a:cubicBezTo>
                  <a:cubicBezTo>
                    <a:pt x="121" y="99"/>
                    <a:pt x="121" y="100"/>
                    <a:pt x="122" y="99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6" y="99"/>
                    <a:pt x="126" y="98"/>
                  </a:cubicBezTo>
                  <a:cubicBezTo>
                    <a:pt x="127" y="98"/>
                    <a:pt x="129" y="98"/>
                    <a:pt x="130" y="99"/>
                  </a:cubicBezTo>
                  <a:cubicBezTo>
                    <a:pt x="131" y="99"/>
                    <a:pt x="133" y="100"/>
                    <a:pt x="134" y="100"/>
                  </a:cubicBezTo>
                  <a:cubicBezTo>
                    <a:pt x="134" y="100"/>
                    <a:pt x="136" y="101"/>
                    <a:pt x="138" y="102"/>
                  </a:cubicBezTo>
                  <a:cubicBezTo>
                    <a:pt x="139" y="103"/>
                    <a:pt x="140" y="103"/>
                    <a:pt x="141" y="102"/>
                  </a:cubicBezTo>
                  <a:cubicBezTo>
                    <a:pt x="142" y="101"/>
                    <a:pt x="142" y="99"/>
                    <a:pt x="142" y="97"/>
                  </a:cubicBezTo>
                  <a:cubicBezTo>
                    <a:pt x="142" y="96"/>
                    <a:pt x="143" y="93"/>
                    <a:pt x="143" y="91"/>
                  </a:cubicBezTo>
                  <a:cubicBezTo>
                    <a:pt x="144" y="89"/>
                    <a:pt x="143" y="86"/>
                    <a:pt x="141" y="86"/>
                  </a:cubicBezTo>
                  <a:cubicBezTo>
                    <a:pt x="140" y="85"/>
                    <a:pt x="139" y="84"/>
                    <a:pt x="139" y="83"/>
                  </a:cubicBezTo>
                  <a:cubicBezTo>
                    <a:pt x="140" y="82"/>
                    <a:pt x="142" y="78"/>
                    <a:pt x="144" y="75"/>
                  </a:cubicBezTo>
                  <a:cubicBezTo>
                    <a:pt x="146" y="72"/>
                    <a:pt x="148" y="70"/>
                    <a:pt x="148" y="70"/>
                  </a:cubicBezTo>
                  <a:cubicBezTo>
                    <a:pt x="148" y="70"/>
                    <a:pt x="153" y="70"/>
                    <a:pt x="160" y="70"/>
                  </a:cubicBezTo>
                  <a:cubicBezTo>
                    <a:pt x="168" y="70"/>
                    <a:pt x="174" y="69"/>
                    <a:pt x="174" y="68"/>
                  </a:cubicBezTo>
                  <a:cubicBezTo>
                    <a:pt x="175" y="67"/>
                    <a:pt x="177" y="67"/>
                    <a:pt x="179" y="67"/>
                  </a:cubicBezTo>
                  <a:cubicBezTo>
                    <a:pt x="181" y="67"/>
                    <a:pt x="185" y="69"/>
                    <a:pt x="188" y="72"/>
                  </a:cubicBezTo>
                  <a:cubicBezTo>
                    <a:pt x="191" y="74"/>
                    <a:pt x="200" y="79"/>
                    <a:pt x="209" y="83"/>
                  </a:cubicBezTo>
                  <a:cubicBezTo>
                    <a:pt x="217" y="87"/>
                    <a:pt x="226" y="92"/>
                    <a:pt x="229" y="93"/>
                  </a:cubicBezTo>
                  <a:cubicBezTo>
                    <a:pt x="232" y="95"/>
                    <a:pt x="239" y="97"/>
                    <a:pt x="243" y="99"/>
                  </a:cubicBezTo>
                  <a:cubicBezTo>
                    <a:pt x="248" y="101"/>
                    <a:pt x="252" y="102"/>
                    <a:pt x="253" y="102"/>
                  </a:cubicBezTo>
                  <a:cubicBezTo>
                    <a:pt x="254" y="101"/>
                    <a:pt x="257" y="100"/>
                    <a:pt x="259" y="99"/>
                  </a:cubicBezTo>
                  <a:cubicBezTo>
                    <a:pt x="261" y="99"/>
                    <a:pt x="263" y="98"/>
                    <a:pt x="264" y="97"/>
                  </a:cubicBezTo>
                  <a:cubicBezTo>
                    <a:pt x="265" y="96"/>
                    <a:pt x="266" y="95"/>
                    <a:pt x="268" y="94"/>
                  </a:cubicBezTo>
                  <a:cubicBezTo>
                    <a:pt x="269" y="94"/>
                    <a:pt x="271" y="93"/>
                    <a:pt x="272" y="94"/>
                  </a:cubicBezTo>
                  <a:cubicBezTo>
                    <a:pt x="273" y="94"/>
                    <a:pt x="274" y="94"/>
                    <a:pt x="275" y="92"/>
                  </a:cubicBezTo>
                  <a:cubicBezTo>
                    <a:pt x="276" y="91"/>
                    <a:pt x="277" y="90"/>
                    <a:pt x="278" y="90"/>
                  </a:cubicBezTo>
                  <a:cubicBezTo>
                    <a:pt x="279" y="90"/>
                    <a:pt x="281" y="89"/>
                    <a:pt x="282" y="87"/>
                  </a:cubicBezTo>
                  <a:cubicBezTo>
                    <a:pt x="284" y="85"/>
                    <a:pt x="287" y="85"/>
                    <a:pt x="288" y="85"/>
                  </a:cubicBezTo>
                  <a:cubicBezTo>
                    <a:pt x="290" y="85"/>
                    <a:pt x="291" y="86"/>
                    <a:pt x="291" y="86"/>
                  </a:cubicBezTo>
                  <a:cubicBezTo>
                    <a:pt x="291" y="86"/>
                    <a:pt x="292" y="85"/>
                    <a:pt x="292" y="83"/>
                  </a:cubicBezTo>
                  <a:cubicBezTo>
                    <a:pt x="293" y="82"/>
                    <a:pt x="299" y="72"/>
                    <a:pt x="299" y="71"/>
                  </a:cubicBezTo>
                  <a:cubicBezTo>
                    <a:pt x="298" y="70"/>
                    <a:pt x="297" y="69"/>
                    <a:pt x="296" y="69"/>
                  </a:cubicBezTo>
                  <a:cubicBezTo>
                    <a:pt x="296" y="68"/>
                    <a:pt x="298" y="66"/>
                    <a:pt x="298" y="65"/>
                  </a:cubicBezTo>
                  <a:cubicBezTo>
                    <a:pt x="298" y="64"/>
                    <a:pt x="299" y="63"/>
                    <a:pt x="300" y="62"/>
                  </a:cubicBezTo>
                  <a:cubicBezTo>
                    <a:pt x="301" y="61"/>
                    <a:pt x="302" y="61"/>
                    <a:pt x="302" y="61"/>
                  </a:cubicBezTo>
                  <a:cubicBezTo>
                    <a:pt x="302" y="61"/>
                    <a:pt x="301" y="60"/>
                    <a:pt x="302" y="59"/>
                  </a:cubicBezTo>
                  <a:cubicBezTo>
                    <a:pt x="303" y="59"/>
                    <a:pt x="303" y="57"/>
                    <a:pt x="302" y="56"/>
                  </a:cubicBezTo>
                  <a:cubicBezTo>
                    <a:pt x="301" y="54"/>
                    <a:pt x="300" y="52"/>
                    <a:pt x="299" y="51"/>
                  </a:cubicBezTo>
                  <a:cubicBezTo>
                    <a:pt x="298" y="50"/>
                    <a:pt x="294" y="50"/>
                    <a:pt x="292" y="48"/>
                  </a:cubicBezTo>
                  <a:cubicBezTo>
                    <a:pt x="290" y="47"/>
                    <a:pt x="287" y="45"/>
                    <a:pt x="285" y="44"/>
                  </a:cubicBezTo>
                  <a:cubicBezTo>
                    <a:pt x="283" y="43"/>
                    <a:pt x="281" y="41"/>
                    <a:pt x="280" y="40"/>
                  </a:cubicBezTo>
                  <a:cubicBezTo>
                    <a:pt x="279" y="39"/>
                    <a:pt x="278" y="39"/>
                    <a:pt x="277" y="39"/>
                  </a:cubicBezTo>
                  <a:cubicBezTo>
                    <a:pt x="276" y="38"/>
                    <a:pt x="275" y="39"/>
                    <a:pt x="275" y="40"/>
                  </a:cubicBezTo>
                  <a:cubicBezTo>
                    <a:pt x="274" y="40"/>
                    <a:pt x="273" y="41"/>
                    <a:pt x="272" y="40"/>
                  </a:cubicBezTo>
                  <a:cubicBezTo>
                    <a:pt x="271" y="40"/>
                    <a:pt x="270" y="41"/>
                    <a:pt x="270" y="42"/>
                  </a:cubicBezTo>
                  <a:cubicBezTo>
                    <a:pt x="270" y="42"/>
                    <a:pt x="274" y="45"/>
                    <a:pt x="274" y="47"/>
                  </a:cubicBezTo>
                  <a:cubicBezTo>
                    <a:pt x="274" y="49"/>
                    <a:pt x="274" y="51"/>
                    <a:pt x="274" y="52"/>
                  </a:cubicBezTo>
                  <a:cubicBezTo>
                    <a:pt x="274" y="53"/>
                    <a:pt x="273" y="57"/>
                    <a:pt x="272" y="57"/>
                  </a:cubicBezTo>
                  <a:cubicBezTo>
                    <a:pt x="271" y="58"/>
                    <a:pt x="270" y="59"/>
                    <a:pt x="269" y="60"/>
                  </a:cubicBezTo>
                  <a:cubicBezTo>
                    <a:pt x="268" y="60"/>
                    <a:pt x="266" y="60"/>
                    <a:pt x="265" y="60"/>
                  </a:cubicBezTo>
                  <a:cubicBezTo>
                    <a:pt x="264" y="59"/>
                    <a:pt x="263" y="60"/>
                    <a:pt x="262" y="62"/>
                  </a:cubicBezTo>
                  <a:cubicBezTo>
                    <a:pt x="261" y="63"/>
                    <a:pt x="260" y="65"/>
                    <a:pt x="259" y="64"/>
                  </a:cubicBezTo>
                  <a:cubicBezTo>
                    <a:pt x="258" y="64"/>
                    <a:pt x="257" y="64"/>
                    <a:pt x="256" y="63"/>
                  </a:cubicBezTo>
                  <a:cubicBezTo>
                    <a:pt x="256" y="62"/>
                    <a:pt x="256" y="60"/>
                    <a:pt x="256" y="59"/>
                  </a:cubicBezTo>
                  <a:cubicBezTo>
                    <a:pt x="257" y="58"/>
                    <a:pt x="258" y="57"/>
                    <a:pt x="259" y="57"/>
                  </a:cubicBezTo>
                  <a:cubicBezTo>
                    <a:pt x="259" y="57"/>
                    <a:pt x="263" y="51"/>
                    <a:pt x="263" y="50"/>
                  </a:cubicBezTo>
                  <a:cubicBezTo>
                    <a:pt x="263" y="48"/>
                    <a:pt x="262" y="47"/>
                    <a:pt x="261" y="46"/>
                  </a:cubicBezTo>
                  <a:cubicBezTo>
                    <a:pt x="260" y="46"/>
                    <a:pt x="258" y="46"/>
                    <a:pt x="258" y="48"/>
                  </a:cubicBezTo>
                  <a:cubicBezTo>
                    <a:pt x="257" y="49"/>
                    <a:pt x="256" y="49"/>
                    <a:pt x="256" y="48"/>
                  </a:cubicBezTo>
                  <a:cubicBezTo>
                    <a:pt x="255" y="47"/>
                    <a:pt x="255" y="47"/>
                    <a:pt x="254" y="47"/>
                  </a:cubicBezTo>
                  <a:cubicBezTo>
                    <a:pt x="253" y="47"/>
                    <a:pt x="253" y="47"/>
                    <a:pt x="252" y="47"/>
                  </a:cubicBezTo>
                  <a:cubicBezTo>
                    <a:pt x="252" y="47"/>
                    <a:pt x="247" y="49"/>
                    <a:pt x="246" y="49"/>
                  </a:cubicBezTo>
                  <a:cubicBezTo>
                    <a:pt x="245" y="50"/>
                    <a:pt x="242" y="50"/>
                    <a:pt x="240" y="48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7"/>
                    <a:pt x="238" y="47"/>
                    <a:pt x="238" y="47"/>
                  </a:cubicBezTo>
                  <a:cubicBezTo>
                    <a:pt x="237" y="47"/>
                    <a:pt x="234" y="41"/>
                    <a:pt x="233" y="41"/>
                  </a:cubicBezTo>
                  <a:cubicBezTo>
                    <a:pt x="233" y="41"/>
                    <a:pt x="230" y="41"/>
                    <a:pt x="228" y="41"/>
                  </a:cubicBezTo>
                  <a:cubicBezTo>
                    <a:pt x="226" y="41"/>
                    <a:pt x="225" y="47"/>
                    <a:pt x="225" y="48"/>
                  </a:cubicBezTo>
                  <a:cubicBezTo>
                    <a:pt x="224" y="49"/>
                    <a:pt x="222" y="49"/>
                    <a:pt x="221" y="48"/>
                  </a:cubicBezTo>
                  <a:cubicBezTo>
                    <a:pt x="221" y="47"/>
                    <a:pt x="220" y="46"/>
                    <a:pt x="220" y="46"/>
                  </a:cubicBezTo>
                  <a:cubicBezTo>
                    <a:pt x="220" y="46"/>
                    <a:pt x="210" y="47"/>
                    <a:pt x="209" y="47"/>
                  </a:cubicBezTo>
                  <a:cubicBezTo>
                    <a:pt x="208" y="46"/>
                    <a:pt x="207" y="46"/>
                    <a:pt x="207" y="46"/>
                  </a:cubicBezTo>
                  <a:cubicBezTo>
                    <a:pt x="206" y="45"/>
                    <a:pt x="205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44"/>
                    <a:pt x="203" y="44"/>
                    <a:pt x="204" y="43"/>
                  </a:cubicBezTo>
                  <a:cubicBezTo>
                    <a:pt x="205" y="43"/>
                    <a:pt x="206" y="42"/>
                    <a:pt x="207" y="42"/>
                  </a:cubicBezTo>
                  <a:cubicBezTo>
                    <a:pt x="208" y="42"/>
                    <a:pt x="223" y="35"/>
                    <a:pt x="223" y="34"/>
                  </a:cubicBezTo>
                  <a:cubicBezTo>
                    <a:pt x="223" y="33"/>
                    <a:pt x="225" y="31"/>
                    <a:pt x="226" y="30"/>
                  </a:cubicBezTo>
                  <a:cubicBezTo>
                    <a:pt x="227" y="29"/>
                    <a:pt x="227" y="27"/>
                    <a:pt x="226" y="27"/>
                  </a:cubicBezTo>
                  <a:cubicBezTo>
                    <a:pt x="225" y="26"/>
                    <a:pt x="224" y="26"/>
                    <a:pt x="222" y="26"/>
                  </a:cubicBezTo>
                  <a:cubicBezTo>
                    <a:pt x="221" y="26"/>
                    <a:pt x="219" y="26"/>
                    <a:pt x="217" y="27"/>
                  </a:cubicBezTo>
                  <a:cubicBezTo>
                    <a:pt x="216" y="27"/>
                    <a:pt x="209" y="28"/>
                    <a:pt x="208" y="29"/>
                  </a:cubicBezTo>
                  <a:cubicBezTo>
                    <a:pt x="208" y="31"/>
                    <a:pt x="207" y="32"/>
                    <a:pt x="206" y="32"/>
                  </a:cubicBezTo>
                  <a:cubicBezTo>
                    <a:pt x="205" y="32"/>
                    <a:pt x="204" y="31"/>
                    <a:pt x="205" y="30"/>
                  </a:cubicBezTo>
                  <a:cubicBezTo>
                    <a:pt x="205" y="29"/>
                    <a:pt x="206" y="28"/>
                    <a:pt x="206" y="28"/>
                  </a:cubicBezTo>
                  <a:cubicBezTo>
                    <a:pt x="206" y="27"/>
                    <a:pt x="206" y="25"/>
                    <a:pt x="204" y="25"/>
                  </a:cubicBezTo>
                  <a:cubicBezTo>
                    <a:pt x="203" y="25"/>
                    <a:pt x="202" y="23"/>
                    <a:pt x="200" y="23"/>
                  </a:cubicBezTo>
                  <a:cubicBezTo>
                    <a:pt x="199" y="22"/>
                    <a:pt x="194" y="27"/>
                    <a:pt x="192" y="27"/>
                  </a:cubicBezTo>
                  <a:cubicBezTo>
                    <a:pt x="190" y="27"/>
                    <a:pt x="189" y="24"/>
                    <a:pt x="187" y="25"/>
                  </a:cubicBezTo>
                  <a:cubicBezTo>
                    <a:pt x="185" y="25"/>
                    <a:pt x="185" y="31"/>
                    <a:pt x="184" y="30"/>
                  </a:cubicBezTo>
                  <a:cubicBezTo>
                    <a:pt x="183" y="29"/>
                    <a:pt x="180" y="25"/>
                    <a:pt x="180" y="26"/>
                  </a:cubicBezTo>
                  <a:cubicBezTo>
                    <a:pt x="180" y="27"/>
                    <a:pt x="177" y="28"/>
                    <a:pt x="175" y="28"/>
                  </a:cubicBezTo>
                  <a:cubicBezTo>
                    <a:pt x="174" y="27"/>
                    <a:pt x="172" y="35"/>
                    <a:pt x="172" y="35"/>
                  </a:cubicBezTo>
                  <a:cubicBezTo>
                    <a:pt x="171" y="34"/>
                    <a:pt x="170" y="38"/>
                    <a:pt x="169" y="39"/>
                  </a:cubicBezTo>
                  <a:cubicBezTo>
                    <a:pt x="168" y="39"/>
                    <a:pt x="166" y="41"/>
                    <a:pt x="166" y="42"/>
                  </a:cubicBezTo>
                  <a:cubicBezTo>
                    <a:pt x="165" y="43"/>
                    <a:pt x="163" y="45"/>
                    <a:pt x="162" y="46"/>
                  </a:cubicBezTo>
                  <a:cubicBezTo>
                    <a:pt x="161" y="47"/>
                    <a:pt x="159" y="47"/>
                    <a:pt x="157" y="47"/>
                  </a:cubicBezTo>
                  <a:cubicBezTo>
                    <a:pt x="156" y="46"/>
                    <a:pt x="153" y="45"/>
                    <a:pt x="152" y="45"/>
                  </a:cubicBezTo>
                  <a:cubicBezTo>
                    <a:pt x="151" y="44"/>
                    <a:pt x="149" y="43"/>
                    <a:pt x="149" y="43"/>
                  </a:cubicBezTo>
                  <a:cubicBezTo>
                    <a:pt x="148" y="42"/>
                    <a:pt x="145" y="41"/>
                    <a:pt x="145" y="40"/>
                  </a:cubicBezTo>
                  <a:cubicBezTo>
                    <a:pt x="145" y="39"/>
                    <a:pt x="145" y="37"/>
                    <a:pt x="145" y="36"/>
                  </a:cubicBezTo>
                  <a:cubicBezTo>
                    <a:pt x="146" y="35"/>
                    <a:pt x="146" y="33"/>
                    <a:pt x="145" y="32"/>
                  </a:cubicBezTo>
                  <a:cubicBezTo>
                    <a:pt x="145" y="31"/>
                    <a:pt x="142" y="28"/>
                    <a:pt x="142" y="27"/>
                  </a:cubicBezTo>
                  <a:cubicBezTo>
                    <a:pt x="142" y="26"/>
                    <a:pt x="146" y="26"/>
                    <a:pt x="148" y="25"/>
                  </a:cubicBezTo>
                  <a:cubicBezTo>
                    <a:pt x="149" y="25"/>
                    <a:pt x="150" y="24"/>
                    <a:pt x="150" y="24"/>
                  </a:cubicBezTo>
                  <a:cubicBezTo>
                    <a:pt x="150" y="24"/>
                    <a:pt x="152" y="24"/>
                    <a:pt x="153" y="24"/>
                  </a:cubicBezTo>
                  <a:cubicBezTo>
                    <a:pt x="154" y="25"/>
                    <a:pt x="154" y="23"/>
                    <a:pt x="156" y="24"/>
                  </a:cubicBezTo>
                  <a:cubicBezTo>
                    <a:pt x="158" y="24"/>
                    <a:pt x="160" y="24"/>
                    <a:pt x="160" y="23"/>
                  </a:cubicBezTo>
                  <a:cubicBezTo>
                    <a:pt x="160" y="23"/>
                    <a:pt x="161" y="21"/>
                    <a:pt x="161" y="21"/>
                  </a:cubicBezTo>
                  <a:cubicBezTo>
                    <a:pt x="162" y="20"/>
                    <a:pt x="162" y="19"/>
                    <a:pt x="162" y="17"/>
                  </a:cubicBezTo>
                  <a:cubicBezTo>
                    <a:pt x="161" y="16"/>
                    <a:pt x="164" y="16"/>
                    <a:pt x="164" y="14"/>
                  </a:cubicBezTo>
                  <a:cubicBezTo>
                    <a:pt x="163" y="11"/>
                    <a:pt x="162" y="9"/>
                    <a:pt x="161" y="9"/>
                  </a:cubicBezTo>
                  <a:cubicBezTo>
                    <a:pt x="161" y="8"/>
                    <a:pt x="162" y="8"/>
                    <a:pt x="161" y="7"/>
                  </a:cubicBezTo>
                  <a:cubicBezTo>
                    <a:pt x="159" y="6"/>
                    <a:pt x="158" y="4"/>
                    <a:pt x="157" y="3"/>
                  </a:cubicBezTo>
                  <a:cubicBezTo>
                    <a:pt x="156" y="1"/>
                    <a:pt x="155" y="0"/>
                    <a:pt x="155" y="0"/>
                  </a:cubicBezTo>
                  <a:cubicBezTo>
                    <a:pt x="154" y="0"/>
                    <a:pt x="154" y="1"/>
                    <a:pt x="154" y="2"/>
                  </a:cubicBezTo>
                  <a:cubicBezTo>
                    <a:pt x="154" y="4"/>
                    <a:pt x="154" y="6"/>
                    <a:pt x="155" y="7"/>
                  </a:cubicBezTo>
                  <a:cubicBezTo>
                    <a:pt x="155" y="8"/>
                    <a:pt x="154" y="11"/>
                    <a:pt x="153" y="12"/>
                  </a:cubicBezTo>
                  <a:cubicBezTo>
                    <a:pt x="153" y="13"/>
                    <a:pt x="152" y="14"/>
                    <a:pt x="151" y="14"/>
                  </a:cubicBezTo>
                  <a:cubicBezTo>
                    <a:pt x="151" y="15"/>
                    <a:pt x="149" y="15"/>
                    <a:pt x="148" y="15"/>
                  </a:cubicBezTo>
                  <a:cubicBezTo>
                    <a:pt x="148" y="16"/>
                    <a:pt x="146" y="15"/>
                    <a:pt x="145" y="16"/>
                  </a:cubicBezTo>
                  <a:cubicBezTo>
                    <a:pt x="145" y="16"/>
                    <a:pt x="144" y="17"/>
                    <a:pt x="143" y="18"/>
                  </a:cubicBezTo>
                  <a:cubicBezTo>
                    <a:pt x="142" y="19"/>
                    <a:pt x="141" y="20"/>
                    <a:pt x="140" y="21"/>
                  </a:cubicBezTo>
                  <a:cubicBezTo>
                    <a:pt x="139" y="21"/>
                    <a:pt x="137" y="22"/>
                    <a:pt x="136" y="23"/>
                  </a:cubicBezTo>
                  <a:cubicBezTo>
                    <a:pt x="136" y="24"/>
                    <a:pt x="136" y="26"/>
                    <a:pt x="136" y="26"/>
                  </a:cubicBezTo>
                  <a:cubicBezTo>
                    <a:pt x="137" y="26"/>
                    <a:pt x="140" y="29"/>
                    <a:pt x="140" y="31"/>
                  </a:cubicBezTo>
                  <a:cubicBezTo>
                    <a:pt x="139" y="33"/>
                    <a:pt x="138" y="35"/>
                    <a:pt x="137" y="35"/>
                  </a:cubicBezTo>
                  <a:cubicBezTo>
                    <a:pt x="136" y="36"/>
                    <a:pt x="135" y="36"/>
                    <a:pt x="135" y="37"/>
                  </a:cubicBezTo>
                  <a:cubicBezTo>
                    <a:pt x="135" y="37"/>
                    <a:pt x="134" y="39"/>
                    <a:pt x="131" y="40"/>
                  </a:cubicBezTo>
                  <a:cubicBezTo>
                    <a:pt x="131" y="40"/>
                    <a:pt x="131" y="40"/>
                    <a:pt x="131" y="41"/>
                  </a:cubicBezTo>
                  <a:cubicBezTo>
                    <a:pt x="128" y="42"/>
                    <a:pt x="126" y="44"/>
                    <a:pt x="125" y="45"/>
                  </a:cubicBezTo>
                  <a:cubicBezTo>
                    <a:pt x="124" y="47"/>
                    <a:pt x="123" y="47"/>
                    <a:pt x="124" y="46"/>
                  </a:cubicBezTo>
                  <a:cubicBezTo>
                    <a:pt x="124" y="45"/>
                    <a:pt x="124" y="44"/>
                    <a:pt x="125" y="43"/>
                  </a:cubicBezTo>
                  <a:cubicBezTo>
                    <a:pt x="125" y="42"/>
                    <a:pt x="124" y="42"/>
                    <a:pt x="122" y="42"/>
                  </a:cubicBezTo>
                  <a:cubicBezTo>
                    <a:pt x="121" y="42"/>
                    <a:pt x="121" y="42"/>
                    <a:pt x="122" y="41"/>
                  </a:cubicBezTo>
                  <a:cubicBezTo>
                    <a:pt x="123" y="40"/>
                    <a:pt x="124" y="39"/>
                    <a:pt x="124" y="37"/>
                  </a:cubicBezTo>
                  <a:cubicBezTo>
                    <a:pt x="124" y="36"/>
                    <a:pt x="123" y="35"/>
                    <a:pt x="122" y="34"/>
                  </a:cubicBezTo>
                  <a:cubicBezTo>
                    <a:pt x="121" y="33"/>
                    <a:pt x="120" y="32"/>
                    <a:pt x="119" y="31"/>
                  </a:cubicBezTo>
                  <a:cubicBezTo>
                    <a:pt x="118" y="30"/>
                    <a:pt x="117" y="29"/>
                    <a:pt x="115" y="29"/>
                  </a:cubicBezTo>
                  <a:cubicBezTo>
                    <a:pt x="114" y="29"/>
                    <a:pt x="111" y="30"/>
                    <a:pt x="110" y="30"/>
                  </a:cubicBezTo>
                  <a:cubicBezTo>
                    <a:pt x="108" y="30"/>
                    <a:pt x="103" y="29"/>
                    <a:pt x="101" y="29"/>
                  </a:cubicBezTo>
                  <a:cubicBezTo>
                    <a:pt x="100" y="28"/>
                    <a:pt x="101" y="27"/>
                    <a:pt x="99" y="28"/>
                  </a:cubicBezTo>
                  <a:cubicBezTo>
                    <a:pt x="97" y="28"/>
                    <a:pt x="95" y="29"/>
                    <a:pt x="94" y="29"/>
                  </a:cubicBezTo>
                  <a:cubicBezTo>
                    <a:pt x="92" y="29"/>
                    <a:pt x="91" y="29"/>
                    <a:pt x="90" y="29"/>
                  </a:cubicBezTo>
                  <a:cubicBezTo>
                    <a:pt x="89" y="29"/>
                    <a:pt x="88" y="30"/>
                    <a:pt x="87" y="31"/>
                  </a:cubicBezTo>
                  <a:cubicBezTo>
                    <a:pt x="86" y="32"/>
                    <a:pt x="86" y="35"/>
                    <a:pt x="85" y="36"/>
                  </a:cubicBezTo>
                  <a:cubicBezTo>
                    <a:pt x="85" y="38"/>
                    <a:pt x="85" y="40"/>
                    <a:pt x="84" y="42"/>
                  </a:cubicBezTo>
                  <a:cubicBezTo>
                    <a:pt x="84" y="43"/>
                    <a:pt x="84" y="45"/>
                    <a:pt x="83" y="46"/>
                  </a:cubicBezTo>
                  <a:cubicBezTo>
                    <a:pt x="83" y="47"/>
                    <a:pt x="81" y="48"/>
                    <a:pt x="80" y="47"/>
                  </a:cubicBezTo>
                  <a:cubicBezTo>
                    <a:pt x="79" y="47"/>
                    <a:pt x="78" y="46"/>
                    <a:pt x="78" y="45"/>
                  </a:cubicBezTo>
                  <a:cubicBezTo>
                    <a:pt x="78" y="44"/>
                    <a:pt x="77" y="44"/>
                    <a:pt x="76" y="43"/>
                  </a:cubicBezTo>
                  <a:cubicBezTo>
                    <a:pt x="75" y="43"/>
                    <a:pt x="74" y="42"/>
                    <a:pt x="74" y="41"/>
                  </a:cubicBezTo>
                  <a:cubicBezTo>
                    <a:pt x="74" y="41"/>
                    <a:pt x="73" y="39"/>
                    <a:pt x="73" y="37"/>
                  </a:cubicBezTo>
                  <a:cubicBezTo>
                    <a:pt x="73" y="36"/>
                    <a:pt x="71" y="34"/>
                    <a:pt x="69" y="33"/>
                  </a:cubicBezTo>
                  <a:cubicBezTo>
                    <a:pt x="67" y="33"/>
                    <a:pt x="67" y="32"/>
                    <a:pt x="68" y="32"/>
                  </a:cubicBezTo>
                  <a:cubicBezTo>
                    <a:pt x="69" y="32"/>
                    <a:pt x="70" y="31"/>
                    <a:pt x="69" y="30"/>
                  </a:cubicBezTo>
                  <a:cubicBezTo>
                    <a:pt x="69" y="29"/>
                    <a:pt x="68" y="28"/>
                    <a:pt x="68" y="27"/>
                  </a:cubicBezTo>
                  <a:cubicBezTo>
                    <a:pt x="68" y="25"/>
                    <a:pt x="68" y="23"/>
                    <a:pt x="68" y="22"/>
                  </a:cubicBezTo>
                  <a:cubicBezTo>
                    <a:pt x="68" y="20"/>
                    <a:pt x="66" y="19"/>
                    <a:pt x="64" y="19"/>
                  </a:cubicBezTo>
                  <a:cubicBezTo>
                    <a:pt x="62" y="20"/>
                    <a:pt x="60" y="20"/>
                    <a:pt x="59" y="20"/>
                  </a:cubicBezTo>
                  <a:cubicBezTo>
                    <a:pt x="58" y="20"/>
                    <a:pt x="58" y="22"/>
                    <a:pt x="58" y="23"/>
                  </a:cubicBezTo>
                  <a:cubicBezTo>
                    <a:pt x="58" y="24"/>
                    <a:pt x="57" y="26"/>
                    <a:pt x="56" y="27"/>
                  </a:cubicBezTo>
                  <a:cubicBezTo>
                    <a:pt x="55" y="29"/>
                    <a:pt x="55" y="31"/>
                    <a:pt x="56" y="32"/>
                  </a:cubicBezTo>
                  <a:cubicBezTo>
                    <a:pt x="57" y="32"/>
                    <a:pt x="58" y="33"/>
                    <a:pt x="59" y="33"/>
                  </a:cubicBezTo>
                  <a:cubicBezTo>
                    <a:pt x="60" y="34"/>
                    <a:pt x="61" y="34"/>
                    <a:pt x="60" y="35"/>
                  </a:cubicBezTo>
                  <a:cubicBezTo>
                    <a:pt x="60" y="36"/>
                    <a:pt x="60" y="37"/>
                    <a:pt x="59" y="38"/>
                  </a:cubicBezTo>
                  <a:cubicBezTo>
                    <a:pt x="59" y="38"/>
                    <a:pt x="58" y="40"/>
                    <a:pt x="57" y="41"/>
                  </a:cubicBezTo>
                  <a:cubicBezTo>
                    <a:pt x="57" y="42"/>
                    <a:pt x="55" y="42"/>
                    <a:pt x="54" y="42"/>
                  </a:cubicBezTo>
                  <a:cubicBezTo>
                    <a:pt x="53" y="42"/>
                    <a:pt x="51" y="41"/>
                    <a:pt x="50" y="41"/>
                  </a:cubicBezTo>
                  <a:cubicBezTo>
                    <a:pt x="49" y="40"/>
                    <a:pt x="48" y="39"/>
                    <a:pt x="48" y="38"/>
                  </a:cubicBezTo>
                  <a:cubicBezTo>
                    <a:pt x="47" y="37"/>
                    <a:pt x="47" y="35"/>
                    <a:pt x="46" y="34"/>
                  </a:cubicBezTo>
                  <a:cubicBezTo>
                    <a:pt x="45" y="34"/>
                    <a:pt x="44" y="35"/>
                    <a:pt x="44" y="35"/>
                  </a:cubicBezTo>
                  <a:cubicBezTo>
                    <a:pt x="41" y="36"/>
                    <a:pt x="25" y="41"/>
                    <a:pt x="23" y="40"/>
                  </a:cubicBezTo>
                  <a:cubicBezTo>
                    <a:pt x="22" y="40"/>
                    <a:pt x="21" y="41"/>
                    <a:pt x="21" y="43"/>
                  </a:cubicBezTo>
                  <a:cubicBezTo>
                    <a:pt x="20" y="45"/>
                    <a:pt x="19" y="47"/>
                    <a:pt x="18" y="49"/>
                  </a:cubicBezTo>
                  <a:cubicBezTo>
                    <a:pt x="16" y="50"/>
                    <a:pt x="15" y="53"/>
                    <a:pt x="15" y="55"/>
                  </a:cubicBezTo>
                  <a:cubicBezTo>
                    <a:pt x="15" y="57"/>
                    <a:pt x="16" y="59"/>
                    <a:pt x="17" y="60"/>
                  </a:cubicBezTo>
                  <a:cubicBezTo>
                    <a:pt x="18" y="62"/>
                    <a:pt x="18" y="64"/>
                    <a:pt x="18" y="65"/>
                  </a:cubicBezTo>
                  <a:cubicBezTo>
                    <a:pt x="18" y="66"/>
                    <a:pt x="16" y="68"/>
                    <a:pt x="15" y="68"/>
                  </a:cubicBezTo>
                  <a:cubicBezTo>
                    <a:pt x="13" y="69"/>
                    <a:pt x="12" y="70"/>
                    <a:pt x="12" y="71"/>
                  </a:cubicBezTo>
                  <a:cubicBezTo>
                    <a:pt x="13" y="73"/>
                    <a:pt x="12" y="75"/>
                    <a:pt x="11" y="76"/>
                  </a:cubicBezTo>
                  <a:cubicBezTo>
                    <a:pt x="10" y="77"/>
                    <a:pt x="8" y="79"/>
                    <a:pt x="7" y="79"/>
                  </a:cubicBezTo>
                  <a:cubicBezTo>
                    <a:pt x="5" y="80"/>
                    <a:pt x="4" y="80"/>
                    <a:pt x="4" y="80"/>
                  </a:cubicBezTo>
                  <a:cubicBezTo>
                    <a:pt x="4" y="80"/>
                    <a:pt x="4" y="82"/>
                    <a:pt x="3" y="85"/>
                  </a:cubicBezTo>
                  <a:cubicBezTo>
                    <a:pt x="2" y="87"/>
                    <a:pt x="1" y="89"/>
                    <a:pt x="1" y="90"/>
                  </a:cubicBezTo>
                  <a:close/>
                </a:path>
              </a:pathLst>
            </a:custGeom>
            <a:solidFill>
              <a:srgbClr val="FFC000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0" name="Freeform 262"/>
            <p:cNvSpPr>
              <a:spLocks/>
            </p:cNvSpPr>
            <p:nvPr/>
          </p:nvSpPr>
          <p:spPr bwMode="gray">
            <a:xfrm>
              <a:off x="2576894" y="1424403"/>
              <a:ext cx="383164" cy="488030"/>
            </a:xfrm>
            <a:custGeom>
              <a:avLst/>
              <a:gdLst>
                <a:gd name="T0" fmla="*/ 41 w 83"/>
                <a:gd name="T1" fmla="*/ 164 h 99"/>
                <a:gd name="T2" fmla="*/ 37 w 83"/>
                <a:gd name="T3" fmla="*/ 188 h 99"/>
                <a:gd name="T4" fmla="*/ 51 w 83"/>
                <a:gd name="T5" fmla="*/ 196 h 99"/>
                <a:gd name="T6" fmla="*/ 71 w 83"/>
                <a:gd name="T7" fmla="*/ 199 h 99"/>
                <a:gd name="T8" fmla="*/ 78 w 83"/>
                <a:gd name="T9" fmla="*/ 178 h 99"/>
                <a:gd name="T10" fmla="*/ 85 w 83"/>
                <a:gd name="T11" fmla="*/ 156 h 99"/>
                <a:gd name="T12" fmla="*/ 92 w 83"/>
                <a:gd name="T13" fmla="*/ 178 h 99"/>
                <a:gd name="T14" fmla="*/ 92 w 83"/>
                <a:gd name="T15" fmla="*/ 203 h 99"/>
                <a:gd name="T16" fmla="*/ 99 w 83"/>
                <a:gd name="T17" fmla="*/ 213 h 99"/>
                <a:gd name="T18" fmla="*/ 105 w 83"/>
                <a:gd name="T19" fmla="*/ 238 h 99"/>
                <a:gd name="T20" fmla="*/ 119 w 83"/>
                <a:gd name="T21" fmla="*/ 274 h 99"/>
                <a:gd name="T22" fmla="*/ 139 w 83"/>
                <a:gd name="T23" fmla="*/ 309 h 99"/>
                <a:gd name="T24" fmla="*/ 166 w 83"/>
                <a:gd name="T25" fmla="*/ 345 h 99"/>
                <a:gd name="T26" fmla="*/ 217 w 83"/>
                <a:gd name="T27" fmla="*/ 352 h 99"/>
                <a:gd name="T28" fmla="*/ 255 w 83"/>
                <a:gd name="T29" fmla="*/ 338 h 99"/>
                <a:gd name="T30" fmla="*/ 272 w 83"/>
                <a:gd name="T31" fmla="*/ 309 h 99"/>
                <a:gd name="T32" fmla="*/ 279 w 83"/>
                <a:gd name="T33" fmla="*/ 288 h 99"/>
                <a:gd name="T34" fmla="*/ 275 w 83"/>
                <a:gd name="T35" fmla="*/ 267 h 99"/>
                <a:gd name="T36" fmla="*/ 272 w 83"/>
                <a:gd name="T37" fmla="*/ 245 h 99"/>
                <a:gd name="T38" fmla="*/ 262 w 83"/>
                <a:gd name="T39" fmla="*/ 217 h 99"/>
                <a:gd name="T40" fmla="*/ 272 w 83"/>
                <a:gd name="T41" fmla="*/ 174 h 99"/>
                <a:gd name="T42" fmla="*/ 265 w 83"/>
                <a:gd name="T43" fmla="*/ 135 h 99"/>
                <a:gd name="T44" fmla="*/ 258 w 83"/>
                <a:gd name="T45" fmla="*/ 114 h 99"/>
                <a:gd name="T46" fmla="*/ 245 w 83"/>
                <a:gd name="T47" fmla="*/ 100 h 99"/>
                <a:gd name="T48" fmla="*/ 231 w 83"/>
                <a:gd name="T49" fmla="*/ 82 h 99"/>
                <a:gd name="T50" fmla="*/ 228 w 83"/>
                <a:gd name="T51" fmla="*/ 89 h 99"/>
                <a:gd name="T52" fmla="*/ 234 w 83"/>
                <a:gd name="T53" fmla="*/ 78 h 99"/>
                <a:gd name="T54" fmla="*/ 228 w 83"/>
                <a:gd name="T55" fmla="*/ 71 h 99"/>
                <a:gd name="T56" fmla="*/ 224 w 83"/>
                <a:gd name="T57" fmla="*/ 50 h 99"/>
                <a:gd name="T58" fmla="*/ 234 w 83"/>
                <a:gd name="T59" fmla="*/ 57 h 99"/>
                <a:gd name="T60" fmla="*/ 251 w 83"/>
                <a:gd name="T61" fmla="*/ 60 h 99"/>
                <a:gd name="T62" fmla="*/ 241 w 83"/>
                <a:gd name="T63" fmla="*/ 36 h 99"/>
                <a:gd name="T64" fmla="*/ 234 w 83"/>
                <a:gd name="T65" fmla="*/ 28 h 99"/>
                <a:gd name="T66" fmla="*/ 217 w 83"/>
                <a:gd name="T67" fmla="*/ 32 h 99"/>
                <a:gd name="T68" fmla="*/ 217 w 83"/>
                <a:gd name="T69" fmla="*/ 18 h 99"/>
                <a:gd name="T70" fmla="*/ 194 w 83"/>
                <a:gd name="T71" fmla="*/ 18 h 99"/>
                <a:gd name="T72" fmla="*/ 160 w 83"/>
                <a:gd name="T73" fmla="*/ 7 h 99"/>
                <a:gd name="T74" fmla="*/ 149 w 83"/>
                <a:gd name="T75" fmla="*/ 11 h 99"/>
                <a:gd name="T76" fmla="*/ 119 w 83"/>
                <a:gd name="T77" fmla="*/ 14 h 99"/>
                <a:gd name="T78" fmla="*/ 95 w 83"/>
                <a:gd name="T79" fmla="*/ 36 h 99"/>
                <a:gd name="T80" fmla="*/ 88 w 83"/>
                <a:gd name="T81" fmla="*/ 71 h 99"/>
                <a:gd name="T82" fmla="*/ 61 w 83"/>
                <a:gd name="T83" fmla="*/ 89 h 99"/>
                <a:gd name="T84" fmla="*/ 7 w 83"/>
                <a:gd name="T85" fmla="*/ 110 h 99"/>
                <a:gd name="T86" fmla="*/ 14 w 83"/>
                <a:gd name="T87" fmla="*/ 132 h 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"/>
                <a:gd name="T133" fmla="*/ 0 h 99"/>
                <a:gd name="T134" fmla="*/ 83 w 83"/>
                <a:gd name="T135" fmla="*/ 99 h 9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" h="99">
                  <a:moveTo>
                    <a:pt x="9" y="42"/>
                  </a:moveTo>
                  <a:cubicBezTo>
                    <a:pt x="11" y="44"/>
                    <a:pt x="12" y="46"/>
                    <a:pt x="12" y="46"/>
                  </a:cubicBezTo>
                  <a:cubicBezTo>
                    <a:pt x="13" y="47"/>
                    <a:pt x="13" y="49"/>
                    <a:pt x="12" y="50"/>
                  </a:cubicBezTo>
                  <a:cubicBezTo>
                    <a:pt x="12" y="51"/>
                    <a:pt x="11" y="52"/>
                    <a:pt x="11" y="53"/>
                  </a:cubicBezTo>
                  <a:cubicBezTo>
                    <a:pt x="11" y="54"/>
                    <a:pt x="12" y="55"/>
                    <a:pt x="12" y="55"/>
                  </a:cubicBezTo>
                  <a:cubicBezTo>
                    <a:pt x="13" y="55"/>
                    <a:pt x="14" y="55"/>
                    <a:pt x="15" y="55"/>
                  </a:cubicBezTo>
                  <a:cubicBezTo>
                    <a:pt x="17" y="55"/>
                    <a:pt x="18" y="55"/>
                    <a:pt x="19" y="56"/>
                  </a:cubicBezTo>
                  <a:cubicBezTo>
                    <a:pt x="20" y="56"/>
                    <a:pt x="21" y="56"/>
                    <a:pt x="21" y="56"/>
                  </a:cubicBezTo>
                  <a:cubicBezTo>
                    <a:pt x="22" y="56"/>
                    <a:pt x="22" y="54"/>
                    <a:pt x="22" y="53"/>
                  </a:cubicBezTo>
                  <a:cubicBezTo>
                    <a:pt x="22" y="53"/>
                    <a:pt x="22" y="51"/>
                    <a:pt x="23" y="50"/>
                  </a:cubicBezTo>
                  <a:cubicBezTo>
                    <a:pt x="23" y="49"/>
                    <a:pt x="24" y="47"/>
                    <a:pt x="24" y="46"/>
                  </a:cubicBezTo>
                  <a:cubicBezTo>
                    <a:pt x="24" y="44"/>
                    <a:pt x="24" y="43"/>
                    <a:pt x="25" y="44"/>
                  </a:cubicBezTo>
                  <a:cubicBezTo>
                    <a:pt x="26" y="44"/>
                    <a:pt x="27" y="45"/>
                    <a:pt x="27" y="47"/>
                  </a:cubicBezTo>
                  <a:cubicBezTo>
                    <a:pt x="28" y="48"/>
                    <a:pt x="27" y="49"/>
                    <a:pt x="27" y="50"/>
                  </a:cubicBezTo>
                  <a:cubicBezTo>
                    <a:pt x="26" y="50"/>
                    <a:pt x="26" y="51"/>
                    <a:pt x="26" y="53"/>
                  </a:cubicBezTo>
                  <a:cubicBezTo>
                    <a:pt x="26" y="55"/>
                    <a:pt x="26" y="56"/>
                    <a:pt x="27" y="57"/>
                  </a:cubicBezTo>
                  <a:cubicBezTo>
                    <a:pt x="27" y="57"/>
                    <a:pt x="28" y="57"/>
                    <a:pt x="28" y="58"/>
                  </a:cubicBezTo>
                  <a:cubicBezTo>
                    <a:pt x="27" y="59"/>
                    <a:pt x="28" y="60"/>
                    <a:pt x="29" y="60"/>
                  </a:cubicBezTo>
                  <a:cubicBezTo>
                    <a:pt x="30" y="60"/>
                    <a:pt x="30" y="61"/>
                    <a:pt x="30" y="62"/>
                  </a:cubicBezTo>
                  <a:cubicBezTo>
                    <a:pt x="30" y="64"/>
                    <a:pt x="31" y="66"/>
                    <a:pt x="31" y="67"/>
                  </a:cubicBezTo>
                  <a:cubicBezTo>
                    <a:pt x="32" y="69"/>
                    <a:pt x="32" y="71"/>
                    <a:pt x="33" y="73"/>
                  </a:cubicBezTo>
                  <a:cubicBezTo>
                    <a:pt x="33" y="74"/>
                    <a:pt x="34" y="76"/>
                    <a:pt x="35" y="77"/>
                  </a:cubicBezTo>
                  <a:cubicBezTo>
                    <a:pt x="36" y="78"/>
                    <a:pt x="38" y="80"/>
                    <a:pt x="39" y="82"/>
                  </a:cubicBezTo>
                  <a:cubicBezTo>
                    <a:pt x="40" y="83"/>
                    <a:pt x="41" y="86"/>
                    <a:pt x="41" y="87"/>
                  </a:cubicBezTo>
                  <a:cubicBezTo>
                    <a:pt x="42" y="88"/>
                    <a:pt x="43" y="91"/>
                    <a:pt x="45" y="93"/>
                  </a:cubicBezTo>
                  <a:cubicBezTo>
                    <a:pt x="46" y="95"/>
                    <a:pt x="46" y="96"/>
                    <a:pt x="49" y="97"/>
                  </a:cubicBezTo>
                  <a:cubicBezTo>
                    <a:pt x="52" y="98"/>
                    <a:pt x="55" y="99"/>
                    <a:pt x="57" y="99"/>
                  </a:cubicBezTo>
                  <a:cubicBezTo>
                    <a:pt x="60" y="99"/>
                    <a:pt x="63" y="99"/>
                    <a:pt x="64" y="99"/>
                  </a:cubicBezTo>
                  <a:cubicBezTo>
                    <a:pt x="66" y="99"/>
                    <a:pt x="68" y="98"/>
                    <a:pt x="70" y="98"/>
                  </a:cubicBezTo>
                  <a:cubicBezTo>
                    <a:pt x="71" y="97"/>
                    <a:pt x="74" y="96"/>
                    <a:pt x="75" y="95"/>
                  </a:cubicBezTo>
                  <a:cubicBezTo>
                    <a:pt x="77" y="93"/>
                    <a:pt x="78" y="92"/>
                    <a:pt x="78" y="91"/>
                  </a:cubicBezTo>
                  <a:cubicBezTo>
                    <a:pt x="78" y="91"/>
                    <a:pt x="79" y="89"/>
                    <a:pt x="80" y="87"/>
                  </a:cubicBezTo>
                  <a:cubicBezTo>
                    <a:pt x="81" y="86"/>
                    <a:pt x="82" y="84"/>
                    <a:pt x="82" y="84"/>
                  </a:cubicBezTo>
                  <a:cubicBezTo>
                    <a:pt x="83" y="83"/>
                    <a:pt x="82" y="82"/>
                    <a:pt x="82" y="81"/>
                  </a:cubicBezTo>
                  <a:cubicBezTo>
                    <a:pt x="81" y="80"/>
                    <a:pt x="81" y="79"/>
                    <a:pt x="81" y="78"/>
                  </a:cubicBezTo>
                  <a:cubicBezTo>
                    <a:pt x="81" y="77"/>
                    <a:pt x="81" y="76"/>
                    <a:pt x="81" y="75"/>
                  </a:cubicBezTo>
                  <a:cubicBezTo>
                    <a:pt x="81" y="75"/>
                    <a:pt x="81" y="73"/>
                    <a:pt x="81" y="72"/>
                  </a:cubicBezTo>
                  <a:cubicBezTo>
                    <a:pt x="82" y="71"/>
                    <a:pt x="81" y="69"/>
                    <a:pt x="80" y="69"/>
                  </a:cubicBezTo>
                  <a:cubicBezTo>
                    <a:pt x="80" y="69"/>
                    <a:pt x="79" y="67"/>
                    <a:pt x="79" y="65"/>
                  </a:cubicBezTo>
                  <a:cubicBezTo>
                    <a:pt x="79" y="63"/>
                    <a:pt x="78" y="61"/>
                    <a:pt x="77" y="61"/>
                  </a:cubicBezTo>
                  <a:cubicBezTo>
                    <a:pt x="77" y="60"/>
                    <a:pt x="76" y="58"/>
                    <a:pt x="76" y="56"/>
                  </a:cubicBezTo>
                  <a:cubicBezTo>
                    <a:pt x="76" y="53"/>
                    <a:pt x="80" y="51"/>
                    <a:pt x="80" y="49"/>
                  </a:cubicBezTo>
                  <a:cubicBezTo>
                    <a:pt x="80" y="48"/>
                    <a:pt x="79" y="45"/>
                    <a:pt x="79" y="44"/>
                  </a:cubicBezTo>
                  <a:cubicBezTo>
                    <a:pt x="79" y="42"/>
                    <a:pt x="78" y="40"/>
                    <a:pt x="78" y="38"/>
                  </a:cubicBezTo>
                  <a:cubicBezTo>
                    <a:pt x="78" y="37"/>
                    <a:pt x="77" y="36"/>
                    <a:pt x="77" y="35"/>
                  </a:cubicBezTo>
                  <a:cubicBezTo>
                    <a:pt x="77" y="34"/>
                    <a:pt x="77" y="33"/>
                    <a:pt x="76" y="32"/>
                  </a:cubicBezTo>
                  <a:cubicBezTo>
                    <a:pt x="76" y="32"/>
                    <a:pt x="75" y="31"/>
                    <a:pt x="74" y="31"/>
                  </a:cubicBezTo>
                  <a:cubicBezTo>
                    <a:pt x="74" y="30"/>
                    <a:pt x="73" y="29"/>
                    <a:pt x="72" y="28"/>
                  </a:cubicBezTo>
                  <a:cubicBezTo>
                    <a:pt x="71" y="28"/>
                    <a:pt x="71" y="26"/>
                    <a:pt x="71" y="25"/>
                  </a:cubicBezTo>
                  <a:cubicBezTo>
                    <a:pt x="70" y="24"/>
                    <a:pt x="69" y="23"/>
                    <a:pt x="68" y="23"/>
                  </a:cubicBezTo>
                  <a:cubicBezTo>
                    <a:pt x="67" y="22"/>
                    <a:pt x="66" y="22"/>
                    <a:pt x="65" y="22"/>
                  </a:cubicBezTo>
                  <a:cubicBezTo>
                    <a:pt x="64" y="22"/>
                    <a:pt x="67" y="25"/>
                    <a:pt x="67" y="25"/>
                  </a:cubicBezTo>
                  <a:cubicBezTo>
                    <a:pt x="67" y="24"/>
                    <a:pt x="68" y="24"/>
                    <a:pt x="69" y="24"/>
                  </a:cubicBezTo>
                  <a:cubicBezTo>
                    <a:pt x="69" y="24"/>
                    <a:pt x="70" y="23"/>
                    <a:pt x="69" y="22"/>
                  </a:cubicBezTo>
                  <a:cubicBezTo>
                    <a:pt x="69" y="21"/>
                    <a:pt x="68" y="21"/>
                    <a:pt x="67" y="21"/>
                  </a:cubicBezTo>
                  <a:cubicBezTo>
                    <a:pt x="67" y="21"/>
                    <a:pt x="66" y="20"/>
                    <a:pt x="67" y="20"/>
                  </a:cubicBezTo>
                  <a:cubicBezTo>
                    <a:pt x="68" y="19"/>
                    <a:pt x="67" y="18"/>
                    <a:pt x="67" y="17"/>
                  </a:cubicBezTo>
                  <a:cubicBezTo>
                    <a:pt x="66" y="17"/>
                    <a:pt x="66" y="15"/>
                    <a:pt x="66" y="14"/>
                  </a:cubicBezTo>
                  <a:cubicBezTo>
                    <a:pt x="67" y="12"/>
                    <a:pt x="67" y="12"/>
                    <a:pt x="68" y="13"/>
                  </a:cubicBezTo>
                  <a:cubicBezTo>
                    <a:pt x="68" y="14"/>
                    <a:pt x="68" y="15"/>
                    <a:pt x="69" y="16"/>
                  </a:cubicBezTo>
                  <a:cubicBezTo>
                    <a:pt x="70" y="17"/>
                    <a:pt x="71" y="18"/>
                    <a:pt x="72" y="18"/>
                  </a:cubicBezTo>
                  <a:cubicBezTo>
                    <a:pt x="73" y="18"/>
                    <a:pt x="74" y="17"/>
                    <a:pt x="74" y="17"/>
                  </a:cubicBezTo>
                  <a:cubicBezTo>
                    <a:pt x="74" y="16"/>
                    <a:pt x="73" y="15"/>
                    <a:pt x="73" y="14"/>
                  </a:cubicBezTo>
                  <a:cubicBezTo>
                    <a:pt x="72" y="13"/>
                    <a:pt x="71" y="11"/>
                    <a:pt x="71" y="10"/>
                  </a:cubicBezTo>
                  <a:cubicBezTo>
                    <a:pt x="71" y="9"/>
                    <a:pt x="71" y="8"/>
                    <a:pt x="71" y="8"/>
                  </a:cubicBezTo>
                  <a:cubicBezTo>
                    <a:pt x="70" y="8"/>
                    <a:pt x="70" y="8"/>
                    <a:pt x="69" y="8"/>
                  </a:cubicBezTo>
                  <a:cubicBezTo>
                    <a:pt x="68" y="8"/>
                    <a:pt x="67" y="8"/>
                    <a:pt x="67" y="9"/>
                  </a:cubicBezTo>
                  <a:cubicBezTo>
                    <a:pt x="66" y="9"/>
                    <a:pt x="65" y="9"/>
                    <a:pt x="64" y="9"/>
                  </a:cubicBezTo>
                  <a:cubicBezTo>
                    <a:pt x="64" y="9"/>
                    <a:pt x="63" y="8"/>
                    <a:pt x="64" y="7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3" y="5"/>
                    <a:pt x="61" y="6"/>
                  </a:cubicBezTo>
                  <a:cubicBezTo>
                    <a:pt x="60" y="7"/>
                    <a:pt x="58" y="6"/>
                    <a:pt x="57" y="5"/>
                  </a:cubicBezTo>
                  <a:cubicBezTo>
                    <a:pt x="57" y="4"/>
                    <a:pt x="55" y="3"/>
                    <a:pt x="53" y="3"/>
                  </a:cubicBezTo>
                  <a:cubicBezTo>
                    <a:pt x="51" y="3"/>
                    <a:pt x="48" y="2"/>
                    <a:pt x="47" y="2"/>
                  </a:cubicBezTo>
                  <a:cubicBezTo>
                    <a:pt x="46" y="1"/>
                    <a:pt x="45" y="0"/>
                    <a:pt x="45" y="0"/>
                  </a:cubicBezTo>
                  <a:cubicBezTo>
                    <a:pt x="45" y="0"/>
                    <a:pt x="45" y="1"/>
                    <a:pt x="44" y="3"/>
                  </a:cubicBezTo>
                  <a:cubicBezTo>
                    <a:pt x="44" y="4"/>
                    <a:pt x="41" y="4"/>
                    <a:pt x="39" y="4"/>
                  </a:cubicBezTo>
                  <a:cubicBezTo>
                    <a:pt x="37" y="3"/>
                    <a:pt x="36" y="3"/>
                    <a:pt x="35" y="4"/>
                  </a:cubicBezTo>
                  <a:cubicBezTo>
                    <a:pt x="35" y="5"/>
                    <a:pt x="33" y="6"/>
                    <a:pt x="32" y="6"/>
                  </a:cubicBezTo>
                  <a:cubicBezTo>
                    <a:pt x="31" y="7"/>
                    <a:pt x="29" y="8"/>
                    <a:pt x="28" y="10"/>
                  </a:cubicBezTo>
                  <a:cubicBezTo>
                    <a:pt x="27" y="11"/>
                    <a:pt x="26" y="13"/>
                    <a:pt x="27" y="15"/>
                  </a:cubicBezTo>
                  <a:cubicBezTo>
                    <a:pt x="27" y="17"/>
                    <a:pt x="27" y="19"/>
                    <a:pt x="26" y="20"/>
                  </a:cubicBezTo>
                  <a:cubicBezTo>
                    <a:pt x="26" y="22"/>
                    <a:pt x="22" y="20"/>
                    <a:pt x="22" y="22"/>
                  </a:cubicBezTo>
                  <a:cubicBezTo>
                    <a:pt x="21" y="23"/>
                    <a:pt x="19" y="25"/>
                    <a:pt x="18" y="25"/>
                  </a:cubicBezTo>
                  <a:cubicBezTo>
                    <a:pt x="16" y="26"/>
                    <a:pt x="12" y="26"/>
                    <a:pt x="9" y="27"/>
                  </a:cubicBezTo>
                  <a:cubicBezTo>
                    <a:pt x="6" y="27"/>
                    <a:pt x="3" y="29"/>
                    <a:pt x="2" y="31"/>
                  </a:cubicBezTo>
                  <a:cubicBezTo>
                    <a:pt x="2" y="32"/>
                    <a:pt x="1" y="33"/>
                    <a:pt x="0" y="35"/>
                  </a:cubicBezTo>
                  <a:cubicBezTo>
                    <a:pt x="0" y="35"/>
                    <a:pt x="2" y="36"/>
                    <a:pt x="4" y="37"/>
                  </a:cubicBezTo>
                  <a:cubicBezTo>
                    <a:pt x="6" y="39"/>
                    <a:pt x="8" y="41"/>
                    <a:pt x="9" y="42"/>
                  </a:cubicBezTo>
                  <a:close/>
                </a:path>
              </a:pathLst>
            </a:custGeom>
            <a:solidFill>
              <a:srgbClr val="FFC000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1" name="Freeform 263"/>
            <p:cNvSpPr>
              <a:spLocks/>
            </p:cNvSpPr>
            <p:nvPr/>
          </p:nvSpPr>
          <p:spPr bwMode="gray">
            <a:xfrm>
              <a:off x="3507434" y="1660759"/>
              <a:ext cx="194865" cy="258240"/>
            </a:xfrm>
            <a:custGeom>
              <a:avLst/>
              <a:gdLst>
                <a:gd name="T0" fmla="*/ 74 w 42"/>
                <a:gd name="T1" fmla="*/ 138 h 52"/>
                <a:gd name="T2" fmla="*/ 81 w 42"/>
                <a:gd name="T3" fmla="*/ 103 h 52"/>
                <a:gd name="T4" fmla="*/ 85 w 42"/>
                <a:gd name="T5" fmla="*/ 85 h 52"/>
                <a:gd name="T6" fmla="*/ 95 w 42"/>
                <a:gd name="T7" fmla="*/ 67 h 52"/>
                <a:gd name="T8" fmla="*/ 101 w 42"/>
                <a:gd name="T9" fmla="*/ 60 h 52"/>
                <a:gd name="T10" fmla="*/ 112 w 42"/>
                <a:gd name="T11" fmla="*/ 53 h 52"/>
                <a:gd name="T12" fmla="*/ 125 w 42"/>
                <a:gd name="T13" fmla="*/ 46 h 52"/>
                <a:gd name="T14" fmla="*/ 128 w 42"/>
                <a:gd name="T15" fmla="*/ 39 h 52"/>
                <a:gd name="T16" fmla="*/ 139 w 42"/>
                <a:gd name="T17" fmla="*/ 32 h 52"/>
                <a:gd name="T18" fmla="*/ 132 w 42"/>
                <a:gd name="T19" fmla="*/ 21 h 52"/>
                <a:gd name="T20" fmla="*/ 118 w 42"/>
                <a:gd name="T21" fmla="*/ 7 h 52"/>
                <a:gd name="T22" fmla="*/ 101 w 42"/>
                <a:gd name="T23" fmla="*/ 4 h 52"/>
                <a:gd name="T24" fmla="*/ 88 w 42"/>
                <a:gd name="T25" fmla="*/ 4 h 52"/>
                <a:gd name="T26" fmla="*/ 78 w 42"/>
                <a:gd name="T27" fmla="*/ 18 h 52"/>
                <a:gd name="T28" fmla="*/ 68 w 42"/>
                <a:gd name="T29" fmla="*/ 18 h 52"/>
                <a:gd name="T30" fmla="*/ 57 w 42"/>
                <a:gd name="T31" fmla="*/ 25 h 52"/>
                <a:gd name="T32" fmla="*/ 51 w 42"/>
                <a:gd name="T33" fmla="*/ 42 h 52"/>
                <a:gd name="T34" fmla="*/ 34 w 42"/>
                <a:gd name="T35" fmla="*/ 50 h 52"/>
                <a:gd name="T36" fmla="*/ 20 w 42"/>
                <a:gd name="T37" fmla="*/ 50 h 52"/>
                <a:gd name="T38" fmla="*/ 3 w 42"/>
                <a:gd name="T39" fmla="*/ 64 h 52"/>
                <a:gd name="T40" fmla="*/ 3 w 42"/>
                <a:gd name="T41" fmla="*/ 85 h 52"/>
                <a:gd name="T42" fmla="*/ 17 w 42"/>
                <a:gd name="T43" fmla="*/ 92 h 52"/>
                <a:gd name="T44" fmla="*/ 30 w 42"/>
                <a:gd name="T45" fmla="*/ 99 h 52"/>
                <a:gd name="T46" fmla="*/ 30 w 42"/>
                <a:gd name="T47" fmla="*/ 110 h 52"/>
                <a:gd name="T48" fmla="*/ 30 w 42"/>
                <a:gd name="T49" fmla="*/ 124 h 52"/>
                <a:gd name="T50" fmla="*/ 20 w 42"/>
                <a:gd name="T51" fmla="*/ 124 h 52"/>
                <a:gd name="T52" fmla="*/ 14 w 42"/>
                <a:gd name="T53" fmla="*/ 138 h 52"/>
                <a:gd name="T54" fmla="*/ 24 w 42"/>
                <a:gd name="T55" fmla="*/ 149 h 52"/>
                <a:gd name="T56" fmla="*/ 37 w 42"/>
                <a:gd name="T57" fmla="*/ 163 h 52"/>
                <a:gd name="T58" fmla="*/ 47 w 42"/>
                <a:gd name="T59" fmla="*/ 163 h 52"/>
                <a:gd name="T60" fmla="*/ 57 w 42"/>
                <a:gd name="T61" fmla="*/ 170 h 52"/>
                <a:gd name="T62" fmla="*/ 68 w 42"/>
                <a:gd name="T63" fmla="*/ 177 h 52"/>
                <a:gd name="T64" fmla="*/ 85 w 42"/>
                <a:gd name="T65" fmla="*/ 180 h 52"/>
                <a:gd name="T66" fmla="*/ 78 w 42"/>
                <a:gd name="T67" fmla="*/ 156 h 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52"/>
                <a:gd name="T104" fmla="*/ 42 w 42"/>
                <a:gd name="T105" fmla="*/ 52 h 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52">
                  <a:moveTo>
                    <a:pt x="23" y="44"/>
                  </a:moveTo>
                  <a:cubicBezTo>
                    <a:pt x="22" y="42"/>
                    <a:pt x="22" y="40"/>
                    <a:pt x="22" y="39"/>
                  </a:cubicBezTo>
                  <a:cubicBezTo>
                    <a:pt x="22" y="39"/>
                    <a:pt x="22" y="36"/>
                    <a:pt x="22" y="34"/>
                  </a:cubicBezTo>
                  <a:cubicBezTo>
                    <a:pt x="22" y="32"/>
                    <a:pt x="23" y="30"/>
                    <a:pt x="24" y="29"/>
                  </a:cubicBezTo>
                  <a:cubicBezTo>
                    <a:pt x="24" y="29"/>
                    <a:pt x="24" y="27"/>
                    <a:pt x="24" y="27"/>
                  </a:cubicBezTo>
                  <a:cubicBezTo>
                    <a:pt x="23" y="26"/>
                    <a:pt x="24" y="25"/>
                    <a:pt x="25" y="24"/>
                  </a:cubicBezTo>
                  <a:cubicBezTo>
                    <a:pt x="27" y="23"/>
                    <a:pt x="28" y="22"/>
                    <a:pt x="28" y="21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8" y="18"/>
                    <a:pt x="29" y="18"/>
                    <a:pt x="29" y="18"/>
                  </a:cubicBezTo>
                  <a:cubicBezTo>
                    <a:pt x="29" y="18"/>
                    <a:pt x="30" y="18"/>
                    <a:pt x="30" y="17"/>
                  </a:cubicBezTo>
                  <a:cubicBezTo>
                    <a:pt x="31" y="17"/>
                    <a:pt x="32" y="16"/>
                    <a:pt x="33" y="16"/>
                  </a:cubicBezTo>
                  <a:cubicBezTo>
                    <a:pt x="34" y="16"/>
                    <a:pt x="34" y="15"/>
                    <a:pt x="33" y="15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5" y="14"/>
                    <a:pt x="36" y="14"/>
                    <a:pt x="37" y="13"/>
                  </a:cubicBezTo>
                  <a:cubicBezTo>
                    <a:pt x="37" y="13"/>
                    <a:pt x="38" y="12"/>
                    <a:pt x="37" y="12"/>
                  </a:cubicBezTo>
                  <a:cubicBezTo>
                    <a:pt x="37" y="11"/>
                    <a:pt x="37" y="11"/>
                    <a:pt x="38" y="11"/>
                  </a:cubicBezTo>
                  <a:cubicBezTo>
                    <a:pt x="39" y="11"/>
                    <a:pt x="39" y="11"/>
                    <a:pt x="39" y="10"/>
                  </a:cubicBezTo>
                  <a:cubicBezTo>
                    <a:pt x="39" y="10"/>
                    <a:pt x="40" y="9"/>
                    <a:pt x="41" y="9"/>
                  </a:cubicBezTo>
                  <a:cubicBezTo>
                    <a:pt x="42" y="9"/>
                    <a:pt x="42" y="8"/>
                    <a:pt x="41" y="8"/>
                  </a:cubicBezTo>
                  <a:cubicBezTo>
                    <a:pt x="41" y="7"/>
                    <a:pt x="40" y="6"/>
                    <a:pt x="39" y="6"/>
                  </a:cubicBezTo>
                  <a:cubicBezTo>
                    <a:pt x="39" y="6"/>
                    <a:pt x="38" y="5"/>
                    <a:pt x="37" y="4"/>
                  </a:cubicBezTo>
                  <a:cubicBezTo>
                    <a:pt x="36" y="3"/>
                    <a:pt x="36" y="2"/>
                    <a:pt x="35" y="2"/>
                  </a:cubicBezTo>
                  <a:cubicBezTo>
                    <a:pt x="35" y="2"/>
                    <a:pt x="34" y="1"/>
                    <a:pt x="33" y="1"/>
                  </a:cubicBezTo>
                  <a:cubicBezTo>
                    <a:pt x="32" y="1"/>
                    <a:pt x="31" y="1"/>
                    <a:pt x="30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7" y="0"/>
                    <a:pt x="26" y="1"/>
                    <a:pt x="26" y="1"/>
                  </a:cubicBezTo>
                  <a:cubicBezTo>
                    <a:pt x="25" y="2"/>
                    <a:pt x="24" y="3"/>
                    <a:pt x="24" y="3"/>
                  </a:cubicBezTo>
                  <a:cubicBezTo>
                    <a:pt x="24" y="3"/>
                    <a:pt x="23" y="4"/>
                    <a:pt x="23" y="5"/>
                  </a:cubicBezTo>
                  <a:cubicBezTo>
                    <a:pt x="22" y="6"/>
                    <a:pt x="22" y="6"/>
                    <a:pt x="22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5"/>
                    <a:pt x="18" y="5"/>
                    <a:pt x="17" y="5"/>
                  </a:cubicBezTo>
                  <a:cubicBezTo>
                    <a:pt x="17" y="5"/>
                    <a:pt x="17" y="6"/>
                    <a:pt x="17" y="7"/>
                  </a:cubicBezTo>
                  <a:cubicBezTo>
                    <a:pt x="18" y="8"/>
                    <a:pt x="18" y="9"/>
                    <a:pt x="17" y="10"/>
                  </a:cubicBezTo>
                  <a:cubicBezTo>
                    <a:pt x="17" y="11"/>
                    <a:pt x="16" y="11"/>
                    <a:pt x="15" y="12"/>
                  </a:cubicBezTo>
                  <a:cubicBezTo>
                    <a:pt x="15" y="12"/>
                    <a:pt x="13" y="12"/>
                    <a:pt x="13" y="12"/>
                  </a:cubicBezTo>
                  <a:cubicBezTo>
                    <a:pt x="12" y="13"/>
                    <a:pt x="11" y="14"/>
                    <a:pt x="10" y="14"/>
                  </a:cubicBezTo>
                  <a:cubicBezTo>
                    <a:pt x="9" y="15"/>
                    <a:pt x="8" y="15"/>
                    <a:pt x="8" y="14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4"/>
                    <a:pt x="4" y="15"/>
                    <a:pt x="3" y="15"/>
                  </a:cubicBezTo>
                  <a:cubicBezTo>
                    <a:pt x="2" y="16"/>
                    <a:pt x="1" y="17"/>
                    <a:pt x="1" y="18"/>
                  </a:cubicBezTo>
                  <a:cubicBezTo>
                    <a:pt x="0" y="19"/>
                    <a:pt x="0" y="21"/>
                    <a:pt x="0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5" y="25"/>
                    <a:pt x="5" y="26"/>
                  </a:cubicBezTo>
                  <a:cubicBezTo>
                    <a:pt x="5" y="27"/>
                    <a:pt x="6" y="28"/>
                    <a:pt x="7" y="27"/>
                  </a:cubicBezTo>
                  <a:cubicBezTo>
                    <a:pt x="8" y="27"/>
                    <a:pt x="9" y="27"/>
                    <a:pt x="9" y="28"/>
                  </a:cubicBezTo>
                  <a:cubicBezTo>
                    <a:pt x="8" y="28"/>
                    <a:pt x="9" y="29"/>
                    <a:pt x="9" y="29"/>
                  </a:cubicBezTo>
                  <a:cubicBezTo>
                    <a:pt x="10" y="29"/>
                    <a:pt x="10" y="30"/>
                    <a:pt x="9" y="31"/>
                  </a:cubicBezTo>
                  <a:cubicBezTo>
                    <a:pt x="8" y="31"/>
                    <a:pt x="7" y="32"/>
                    <a:pt x="8" y="33"/>
                  </a:cubicBezTo>
                  <a:cubicBezTo>
                    <a:pt x="9" y="34"/>
                    <a:pt x="9" y="34"/>
                    <a:pt x="9" y="35"/>
                  </a:cubicBezTo>
                  <a:cubicBezTo>
                    <a:pt x="8" y="35"/>
                    <a:pt x="7" y="35"/>
                    <a:pt x="7" y="34"/>
                  </a:cubicBezTo>
                  <a:cubicBezTo>
                    <a:pt x="6" y="34"/>
                    <a:pt x="6" y="34"/>
                    <a:pt x="6" y="35"/>
                  </a:cubicBezTo>
                  <a:cubicBezTo>
                    <a:pt x="5" y="36"/>
                    <a:pt x="5" y="37"/>
                    <a:pt x="5" y="38"/>
                  </a:cubicBezTo>
                  <a:cubicBezTo>
                    <a:pt x="4" y="38"/>
                    <a:pt x="4" y="39"/>
                    <a:pt x="4" y="39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1"/>
                    <a:pt x="6" y="42"/>
                    <a:pt x="7" y="42"/>
                  </a:cubicBezTo>
                  <a:cubicBezTo>
                    <a:pt x="7" y="43"/>
                    <a:pt x="8" y="44"/>
                    <a:pt x="9" y="44"/>
                  </a:cubicBezTo>
                  <a:cubicBezTo>
                    <a:pt x="9" y="45"/>
                    <a:pt x="10" y="45"/>
                    <a:pt x="11" y="46"/>
                  </a:cubicBezTo>
                  <a:cubicBezTo>
                    <a:pt x="11" y="46"/>
                    <a:pt x="12" y="46"/>
                    <a:pt x="13" y="46"/>
                  </a:cubicBezTo>
                  <a:cubicBezTo>
                    <a:pt x="13" y="45"/>
                    <a:pt x="13" y="45"/>
                    <a:pt x="14" y="46"/>
                  </a:cubicBezTo>
                  <a:cubicBezTo>
                    <a:pt x="14" y="46"/>
                    <a:pt x="15" y="47"/>
                    <a:pt x="16" y="47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7"/>
                    <a:pt x="18" y="47"/>
                    <a:pt x="18" y="48"/>
                  </a:cubicBezTo>
                  <a:cubicBezTo>
                    <a:pt x="19" y="48"/>
                    <a:pt x="20" y="49"/>
                    <a:pt x="20" y="50"/>
                  </a:cubicBezTo>
                  <a:cubicBezTo>
                    <a:pt x="21" y="51"/>
                    <a:pt x="22" y="51"/>
                    <a:pt x="23" y="52"/>
                  </a:cubicBezTo>
                  <a:cubicBezTo>
                    <a:pt x="23" y="52"/>
                    <a:pt x="24" y="51"/>
                    <a:pt x="25" y="51"/>
                  </a:cubicBezTo>
                  <a:cubicBezTo>
                    <a:pt x="25" y="50"/>
                    <a:pt x="25" y="49"/>
                    <a:pt x="24" y="48"/>
                  </a:cubicBezTo>
                  <a:cubicBezTo>
                    <a:pt x="23" y="47"/>
                    <a:pt x="23" y="45"/>
                    <a:pt x="23" y="4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2" name="Freeform 278"/>
            <p:cNvSpPr>
              <a:spLocks/>
            </p:cNvSpPr>
            <p:nvPr/>
          </p:nvSpPr>
          <p:spPr bwMode="gray">
            <a:xfrm>
              <a:off x="2688559" y="2150978"/>
              <a:ext cx="1024688" cy="628092"/>
            </a:xfrm>
            <a:custGeom>
              <a:avLst/>
              <a:gdLst>
                <a:gd name="T0" fmla="*/ 740 w 221"/>
                <a:gd name="T1" fmla="*/ 64 h 126"/>
                <a:gd name="T2" fmla="*/ 696 w 221"/>
                <a:gd name="T3" fmla="*/ 89 h 126"/>
                <a:gd name="T4" fmla="*/ 658 w 221"/>
                <a:gd name="T5" fmla="*/ 107 h 126"/>
                <a:gd name="T6" fmla="*/ 587 w 221"/>
                <a:gd name="T7" fmla="*/ 115 h 126"/>
                <a:gd name="T8" fmla="*/ 400 w 221"/>
                <a:gd name="T9" fmla="*/ 18 h 126"/>
                <a:gd name="T10" fmla="*/ 305 w 221"/>
                <a:gd name="T11" fmla="*/ 11 h 126"/>
                <a:gd name="T12" fmla="*/ 234 w 221"/>
                <a:gd name="T13" fmla="*/ 57 h 126"/>
                <a:gd name="T14" fmla="*/ 244 w 221"/>
                <a:gd name="T15" fmla="*/ 107 h 126"/>
                <a:gd name="T16" fmla="*/ 217 w 221"/>
                <a:gd name="T17" fmla="*/ 118 h 126"/>
                <a:gd name="T18" fmla="*/ 183 w 221"/>
                <a:gd name="T19" fmla="*/ 115 h 126"/>
                <a:gd name="T20" fmla="*/ 170 w 221"/>
                <a:gd name="T21" fmla="*/ 100 h 126"/>
                <a:gd name="T22" fmla="*/ 109 w 221"/>
                <a:gd name="T23" fmla="*/ 72 h 126"/>
                <a:gd name="T24" fmla="*/ 112 w 221"/>
                <a:gd name="T25" fmla="*/ 111 h 126"/>
                <a:gd name="T26" fmla="*/ 105 w 221"/>
                <a:gd name="T27" fmla="*/ 157 h 126"/>
                <a:gd name="T28" fmla="*/ 78 w 221"/>
                <a:gd name="T29" fmla="*/ 183 h 126"/>
                <a:gd name="T30" fmla="*/ 75 w 221"/>
                <a:gd name="T31" fmla="*/ 218 h 126"/>
                <a:gd name="T32" fmla="*/ 115 w 221"/>
                <a:gd name="T33" fmla="*/ 208 h 126"/>
                <a:gd name="T34" fmla="*/ 132 w 221"/>
                <a:gd name="T35" fmla="*/ 240 h 126"/>
                <a:gd name="T36" fmla="*/ 95 w 221"/>
                <a:gd name="T37" fmla="*/ 286 h 126"/>
                <a:gd name="T38" fmla="*/ 44 w 221"/>
                <a:gd name="T39" fmla="*/ 308 h 126"/>
                <a:gd name="T40" fmla="*/ 24 w 221"/>
                <a:gd name="T41" fmla="*/ 347 h 126"/>
                <a:gd name="T42" fmla="*/ 0 w 221"/>
                <a:gd name="T43" fmla="*/ 383 h 126"/>
                <a:gd name="T44" fmla="*/ 10 w 221"/>
                <a:gd name="T45" fmla="*/ 419 h 126"/>
                <a:gd name="T46" fmla="*/ 24 w 221"/>
                <a:gd name="T47" fmla="*/ 433 h 126"/>
                <a:gd name="T48" fmla="*/ 51 w 221"/>
                <a:gd name="T49" fmla="*/ 415 h 126"/>
                <a:gd name="T50" fmla="*/ 92 w 221"/>
                <a:gd name="T51" fmla="*/ 419 h 126"/>
                <a:gd name="T52" fmla="*/ 115 w 221"/>
                <a:gd name="T53" fmla="*/ 422 h 126"/>
                <a:gd name="T54" fmla="*/ 136 w 221"/>
                <a:gd name="T55" fmla="*/ 419 h 126"/>
                <a:gd name="T56" fmla="*/ 146 w 221"/>
                <a:gd name="T57" fmla="*/ 387 h 126"/>
                <a:gd name="T58" fmla="*/ 170 w 221"/>
                <a:gd name="T59" fmla="*/ 387 h 126"/>
                <a:gd name="T60" fmla="*/ 190 w 221"/>
                <a:gd name="T61" fmla="*/ 408 h 126"/>
                <a:gd name="T62" fmla="*/ 234 w 221"/>
                <a:gd name="T63" fmla="*/ 433 h 126"/>
                <a:gd name="T64" fmla="*/ 271 w 221"/>
                <a:gd name="T65" fmla="*/ 430 h 126"/>
                <a:gd name="T66" fmla="*/ 299 w 221"/>
                <a:gd name="T67" fmla="*/ 422 h 126"/>
                <a:gd name="T68" fmla="*/ 343 w 221"/>
                <a:gd name="T69" fmla="*/ 440 h 126"/>
                <a:gd name="T70" fmla="*/ 394 w 221"/>
                <a:gd name="T71" fmla="*/ 447 h 126"/>
                <a:gd name="T72" fmla="*/ 424 w 221"/>
                <a:gd name="T73" fmla="*/ 401 h 126"/>
                <a:gd name="T74" fmla="*/ 434 w 221"/>
                <a:gd name="T75" fmla="*/ 369 h 126"/>
                <a:gd name="T76" fmla="*/ 462 w 221"/>
                <a:gd name="T77" fmla="*/ 315 h 126"/>
                <a:gd name="T78" fmla="*/ 482 w 221"/>
                <a:gd name="T79" fmla="*/ 276 h 126"/>
                <a:gd name="T80" fmla="*/ 523 w 221"/>
                <a:gd name="T81" fmla="*/ 243 h 126"/>
                <a:gd name="T82" fmla="*/ 580 w 221"/>
                <a:gd name="T83" fmla="*/ 218 h 126"/>
                <a:gd name="T84" fmla="*/ 621 w 221"/>
                <a:gd name="T85" fmla="*/ 208 h 126"/>
                <a:gd name="T86" fmla="*/ 679 w 221"/>
                <a:gd name="T87" fmla="*/ 179 h 126"/>
                <a:gd name="T88" fmla="*/ 719 w 221"/>
                <a:gd name="T89" fmla="*/ 154 h 126"/>
                <a:gd name="T90" fmla="*/ 743 w 221"/>
                <a:gd name="T91" fmla="*/ 129 h 126"/>
                <a:gd name="T92" fmla="*/ 743 w 221"/>
                <a:gd name="T93" fmla="*/ 89 h 1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1"/>
                <a:gd name="T142" fmla="*/ 0 h 126"/>
                <a:gd name="T143" fmla="*/ 221 w 221"/>
                <a:gd name="T144" fmla="*/ 126 h 1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1" h="126">
                  <a:moveTo>
                    <a:pt x="221" y="21"/>
                  </a:moveTo>
                  <a:cubicBezTo>
                    <a:pt x="221" y="20"/>
                    <a:pt x="221" y="19"/>
                    <a:pt x="221" y="19"/>
                  </a:cubicBezTo>
                  <a:cubicBezTo>
                    <a:pt x="221" y="19"/>
                    <a:pt x="220" y="18"/>
                    <a:pt x="218" y="18"/>
                  </a:cubicBezTo>
                  <a:cubicBezTo>
                    <a:pt x="217" y="18"/>
                    <a:pt x="214" y="18"/>
                    <a:pt x="212" y="20"/>
                  </a:cubicBezTo>
                  <a:cubicBezTo>
                    <a:pt x="211" y="22"/>
                    <a:pt x="209" y="23"/>
                    <a:pt x="208" y="23"/>
                  </a:cubicBezTo>
                  <a:cubicBezTo>
                    <a:pt x="207" y="23"/>
                    <a:pt x="206" y="24"/>
                    <a:pt x="205" y="25"/>
                  </a:cubicBezTo>
                  <a:cubicBezTo>
                    <a:pt x="204" y="27"/>
                    <a:pt x="203" y="27"/>
                    <a:pt x="202" y="27"/>
                  </a:cubicBezTo>
                  <a:cubicBezTo>
                    <a:pt x="201" y="26"/>
                    <a:pt x="199" y="27"/>
                    <a:pt x="198" y="27"/>
                  </a:cubicBezTo>
                  <a:cubicBezTo>
                    <a:pt x="196" y="28"/>
                    <a:pt x="195" y="29"/>
                    <a:pt x="194" y="30"/>
                  </a:cubicBezTo>
                  <a:cubicBezTo>
                    <a:pt x="193" y="31"/>
                    <a:pt x="191" y="32"/>
                    <a:pt x="189" y="32"/>
                  </a:cubicBezTo>
                  <a:cubicBezTo>
                    <a:pt x="187" y="33"/>
                    <a:pt x="184" y="34"/>
                    <a:pt x="183" y="35"/>
                  </a:cubicBezTo>
                  <a:cubicBezTo>
                    <a:pt x="182" y="35"/>
                    <a:pt x="178" y="34"/>
                    <a:pt x="173" y="32"/>
                  </a:cubicBezTo>
                  <a:cubicBezTo>
                    <a:pt x="169" y="30"/>
                    <a:pt x="162" y="28"/>
                    <a:pt x="159" y="26"/>
                  </a:cubicBezTo>
                  <a:cubicBezTo>
                    <a:pt x="156" y="25"/>
                    <a:pt x="147" y="20"/>
                    <a:pt x="139" y="16"/>
                  </a:cubicBezTo>
                  <a:cubicBezTo>
                    <a:pt x="130" y="12"/>
                    <a:pt x="121" y="7"/>
                    <a:pt x="118" y="5"/>
                  </a:cubicBezTo>
                  <a:cubicBezTo>
                    <a:pt x="115" y="2"/>
                    <a:pt x="111" y="0"/>
                    <a:pt x="109" y="0"/>
                  </a:cubicBezTo>
                  <a:cubicBezTo>
                    <a:pt x="107" y="0"/>
                    <a:pt x="105" y="0"/>
                    <a:pt x="104" y="1"/>
                  </a:cubicBezTo>
                  <a:cubicBezTo>
                    <a:pt x="104" y="2"/>
                    <a:pt x="98" y="3"/>
                    <a:pt x="90" y="3"/>
                  </a:cubicBezTo>
                  <a:cubicBezTo>
                    <a:pt x="83" y="3"/>
                    <a:pt x="78" y="3"/>
                    <a:pt x="78" y="3"/>
                  </a:cubicBezTo>
                  <a:cubicBezTo>
                    <a:pt x="78" y="3"/>
                    <a:pt x="76" y="5"/>
                    <a:pt x="74" y="8"/>
                  </a:cubicBezTo>
                  <a:cubicBezTo>
                    <a:pt x="72" y="11"/>
                    <a:pt x="70" y="15"/>
                    <a:pt x="69" y="16"/>
                  </a:cubicBezTo>
                  <a:cubicBezTo>
                    <a:pt x="69" y="17"/>
                    <a:pt x="70" y="18"/>
                    <a:pt x="71" y="19"/>
                  </a:cubicBezTo>
                  <a:cubicBezTo>
                    <a:pt x="73" y="19"/>
                    <a:pt x="74" y="22"/>
                    <a:pt x="73" y="24"/>
                  </a:cubicBezTo>
                  <a:cubicBezTo>
                    <a:pt x="73" y="26"/>
                    <a:pt x="72" y="29"/>
                    <a:pt x="72" y="30"/>
                  </a:cubicBezTo>
                  <a:cubicBezTo>
                    <a:pt x="72" y="32"/>
                    <a:pt x="72" y="34"/>
                    <a:pt x="71" y="35"/>
                  </a:cubicBezTo>
                  <a:cubicBezTo>
                    <a:pt x="70" y="36"/>
                    <a:pt x="69" y="36"/>
                    <a:pt x="68" y="35"/>
                  </a:cubicBezTo>
                  <a:cubicBezTo>
                    <a:pt x="66" y="34"/>
                    <a:pt x="64" y="33"/>
                    <a:pt x="64" y="33"/>
                  </a:cubicBezTo>
                  <a:cubicBezTo>
                    <a:pt x="63" y="33"/>
                    <a:pt x="61" y="32"/>
                    <a:pt x="60" y="32"/>
                  </a:cubicBezTo>
                  <a:cubicBezTo>
                    <a:pt x="59" y="31"/>
                    <a:pt x="57" y="31"/>
                    <a:pt x="56" y="31"/>
                  </a:cubicBezTo>
                  <a:cubicBezTo>
                    <a:pt x="56" y="32"/>
                    <a:pt x="55" y="32"/>
                    <a:pt x="54" y="32"/>
                  </a:cubicBezTo>
                  <a:cubicBezTo>
                    <a:pt x="54" y="32"/>
                    <a:pt x="53" y="32"/>
                    <a:pt x="52" y="32"/>
                  </a:cubicBezTo>
                  <a:cubicBezTo>
                    <a:pt x="51" y="33"/>
                    <a:pt x="51" y="32"/>
                    <a:pt x="51" y="31"/>
                  </a:cubicBezTo>
                  <a:cubicBezTo>
                    <a:pt x="51" y="30"/>
                    <a:pt x="50" y="29"/>
                    <a:pt x="50" y="28"/>
                  </a:cubicBezTo>
                  <a:cubicBezTo>
                    <a:pt x="49" y="27"/>
                    <a:pt x="46" y="25"/>
                    <a:pt x="44" y="24"/>
                  </a:cubicBezTo>
                  <a:cubicBezTo>
                    <a:pt x="42" y="24"/>
                    <a:pt x="39" y="23"/>
                    <a:pt x="38" y="22"/>
                  </a:cubicBezTo>
                  <a:cubicBezTo>
                    <a:pt x="37" y="22"/>
                    <a:pt x="34" y="21"/>
                    <a:pt x="32" y="20"/>
                  </a:cubicBezTo>
                  <a:cubicBezTo>
                    <a:pt x="30" y="19"/>
                    <a:pt x="28" y="19"/>
                    <a:pt x="28" y="21"/>
                  </a:cubicBezTo>
                  <a:cubicBezTo>
                    <a:pt x="29" y="22"/>
                    <a:pt x="30" y="24"/>
                    <a:pt x="31" y="25"/>
                  </a:cubicBezTo>
                  <a:cubicBezTo>
                    <a:pt x="32" y="26"/>
                    <a:pt x="33" y="29"/>
                    <a:pt x="33" y="31"/>
                  </a:cubicBezTo>
                  <a:cubicBezTo>
                    <a:pt x="33" y="32"/>
                    <a:pt x="33" y="35"/>
                    <a:pt x="32" y="36"/>
                  </a:cubicBezTo>
                  <a:cubicBezTo>
                    <a:pt x="32" y="37"/>
                    <a:pt x="31" y="39"/>
                    <a:pt x="30" y="39"/>
                  </a:cubicBezTo>
                  <a:cubicBezTo>
                    <a:pt x="29" y="40"/>
                    <a:pt x="30" y="42"/>
                    <a:pt x="31" y="44"/>
                  </a:cubicBezTo>
                  <a:cubicBezTo>
                    <a:pt x="32" y="45"/>
                    <a:pt x="31" y="47"/>
                    <a:pt x="30" y="48"/>
                  </a:cubicBezTo>
                  <a:cubicBezTo>
                    <a:pt x="28" y="48"/>
                    <a:pt x="26" y="48"/>
                    <a:pt x="25" y="48"/>
                  </a:cubicBezTo>
                  <a:cubicBezTo>
                    <a:pt x="24" y="48"/>
                    <a:pt x="23" y="50"/>
                    <a:pt x="23" y="51"/>
                  </a:cubicBezTo>
                  <a:cubicBezTo>
                    <a:pt x="23" y="53"/>
                    <a:pt x="22" y="54"/>
                    <a:pt x="21" y="55"/>
                  </a:cubicBezTo>
                  <a:cubicBezTo>
                    <a:pt x="20" y="56"/>
                    <a:pt x="20" y="58"/>
                    <a:pt x="20" y="59"/>
                  </a:cubicBezTo>
                  <a:cubicBezTo>
                    <a:pt x="20" y="60"/>
                    <a:pt x="21" y="61"/>
                    <a:pt x="22" y="61"/>
                  </a:cubicBezTo>
                  <a:cubicBezTo>
                    <a:pt x="22" y="61"/>
                    <a:pt x="24" y="61"/>
                    <a:pt x="26" y="62"/>
                  </a:cubicBezTo>
                  <a:cubicBezTo>
                    <a:pt x="27" y="62"/>
                    <a:pt x="29" y="62"/>
                    <a:pt x="30" y="60"/>
                  </a:cubicBezTo>
                  <a:cubicBezTo>
                    <a:pt x="32" y="59"/>
                    <a:pt x="33" y="58"/>
                    <a:pt x="34" y="58"/>
                  </a:cubicBezTo>
                  <a:cubicBezTo>
                    <a:pt x="35" y="58"/>
                    <a:pt x="36" y="58"/>
                    <a:pt x="36" y="57"/>
                  </a:cubicBezTo>
                  <a:cubicBezTo>
                    <a:pt x="37" y="57"/>
                    <a:pt x="39" y="58"/>
                    <a:pt x="40" y="60"/>
                  </a:cubicBezTo>
                  <a:cubicBezTo>
                    <a:pt x="41" y="62"/>
                    <a:pt x="41" y="65"/>
                    <a:pt x="39" y="67"/>
                  </a:cubicBezTo>
                  <a:cubicBezTo>
                    <a:pt x="37" y="68"/>
                    <a:pt x="35" y="70"/>
                    <a:pt x="34" y="70"/>
                  </a:cubicBezTo>
                  <a:cubicBezTo>
                    <a:pt x="34" y="71"/>
                    <a:pt x="32" y="73"/>
                    <a:pt x="30" y="74"/>
                  </a:cubicBezTo>
                  <a:cubicBezTo>
                    <a:pt x="28" y="76"/>
                    <a:pt x="28" y="79"/>
                    <a:pt x="28" y="80"/>
                  </a:cubicBezTo>
                  <a:cubicBezTo>
                    <a:pt x="29" y="81"/>
                    <a:pt x="28" y="84"/>
                    <a:pt x="26" y="85"/>
                  </a:cubicBezTo>
                  <a:cubicBezTo>
                    <a:pt x="24" y="86"/>
                    <a:pt x="20" y="87"/>
                    <a:pt x="18" y="86"/>
                  </a:cubicBezTo>
                  <a:cubicBezTo>
                    <a:pt x="16" y="86"/>
                    <a:pt x="14" y="86"/>
                    <a:pt x="13" y="86"/>
                  </a:cubicBezTo>
                  <a:cubicBezTo>
                    <a:pt x="12" y="87"/>
                    <a:pt x="11" y="87"/>
                    <a:pt x="11" y="87"/>
                  </a:cubicBezTo>
                  <a:cubicBezTo>
                    <a:pt x="11" y="87"/>
                    <a:pt x="10" y="89"/>
                    <a:pt x="9" y="92"/>
                  </a:cubicBezTo>
                  <a:cubicBezTo>
                    <a:pt x="8" y="94"/>
                    <a:pt x="7" y="97"/>
                    <a:pt x="7" y="97"/>
                  </a:cubicBezTo>
                  <a:cubicBezTo>
                    <a:pt x="7" y="98"/>
                    <a:pt x="6" y="99"/>
                    <a:pt x="5" y="99"/>
                  </a:cubicBezTo>
                  <a:cubicBezTo>
                    <a:pt x="4" y="99"/>
                    <a:pt x="3" y="101"/>
                    <a:pt x="2" y="102"/>
                  </a:cubicBezTo>
                  <a:cubicBezTo>
                    <a:pt x="2" y="104"/>
                    <a:pt x="1" y="106"/>
                    <a:pt x="0" y="107"/>
                  </a:cubicBezTo>
                  <a:cubicBezTo>
                    <a:pt x="0" y="107"/>
                    <a:pt x="0" y="109"/>
                    <a:pt x="1" y="110"/>
                  </a:cubicBezTo>
                  <a:cubicBezTo>
                    <a:pt x="2" y="111"/>
                    <a:pt x="2" y="112"/>
                    <a:pt x="2" y="113"/>
                  </a:cubicBezTo>
                  <a:cubicBezTo>
                    <a:pt x="2" y="114"/>
                    <a:pt x="2" y="116"/>
                    <a:pt x="3" y="117"/>
                  </a:cubicBezTo>
                  <a:cubicBezTo>
                    <a:pt x="3" y="118"/>
                    <a:pt x="3" y="119"/>
                    <a:pt x="3" y="120"/>
                  </a:cubicBezTo>
                  <a:cubicBezTo>
                    <a:pt x="2" y="121"/>
                    <a:pt x="3" y="122"/>
                    <a:pt x="3" y="122"/>
                  </a:cubicBezTo>
                  <a:cubicBezTo>
                    <a:pt x="4" y="123"/>
                    <a:pt x="5" y="123"/>
                    <a:pt x="7" y="121"/>
                  </a:cubicBezTo>
                  <a:cubicBezTo>
                    <a:pt x="8" y="120"/>
                    <a:pt x="9" y="118"/>
                    <a:pt x="9" y="117"/>
                  </a:cubicBezTo>
                  <a:cubicBezTo>
                    <a:pt x="9" y="117"/>
                    <a:pt x="10" y="116"/>
                    <a:pt x="11" y="116"/>
                  </a:cubicBezTo>
                  <a:cubicBezTo>
                    <a:pt x="12" y="116"/>
                    <a:pt x="14" y="116"/>
                    <a:pt x="15" y="116"/>
                  </a:cubicBezTo>
                  <a:cubicBezTo>
                    <a:pt x="16" y="116"/>
                    <a:pt x="17" y="116"/>
                    <a:pt x="18" y="117"/>
                  </a:cubicBezTo>
                  <a:cubicBezTo>
                    <a:pt x="19" y="117"/>
                    <a:pt x="21" y="118"/>
                    <a:pt x="23" y="117"/>
                  </a:cubicBezTo>
                  <a:cubicBezTo>
                    <a:pt x="24" y="117"/>
                    <a:pt x="26" y="116"/>
                    <a:pt x="27" y="117"/>
                  </a:cubicBezTo>
                  <a:cubicBezTo>
                    <a:pt x="27" y="117"/>
                    <a:pt x="28" y="118"/>
                    <a:pt x="28" y="118"/>
                  </a:cubicBezTo>
                  <a:cubicBezTo>
                    <a:pt x="28" y="119"/>
                    <a:pt x="29" y="119"/>
                    <a:pt x="30" y="119"/>
                  </a:cubicBezTo>
                  <a:cubicBezTo>
                    <a:pt x="31" y="119"/>
                    <a:pt x="33" y="119"/>
                    <a:pt x="34" y="118"/>
                  </a:cubicBezTo>
                  <a:cubicBezTo>
                    <a:pt x="36" y="117"/>
                    <a:pt x="37" y="117"/>
                    <a:pt x="38" y="118"/>
                  </a:cubicBezTo>
                  <a:cubicBezTo>
                    <a:pt x="38" y="119"/>
                    <a:pt x="39" y="120"/>
                    <a:pt x="39" y="120"/>
                  </a:cubicBezTo>
                  <a:cubicBezTo>
                    <a:pt x="39" y="120"/>
                    <a:pt x="39" y="119"/>
                    <a:pt x="40" y="117"/>
                  </a:cubicBezTo>
                  <a:cubicBezTo>
                    <a:pt x="40" y="116"/>
                    <a:pt x="40" y="114"/>
                    <a:pt x="40" y="113"/>
                  </a:cubicBezTo>
                  <a:cubicBezTo>
                    <a:pt x="39" y="112"/>
                    <a:pt x="39" y="110"/>
                    <a:pt x="40" y="109"/>
                  </a:cubicBezTo>
                  <a:cubicBezTo>
                    <a:pt x="40" y="108"/>
                    <a:pt x="42" y="107"/>
                    <a:pt x="43" y="108"/>
                  </a:cubicBezTo>
                  <a:cubicBezTo>
                    <a:pt x="44" y="108"/>
                    <a:pt x="46" y="108"/>
                    <a:pt x="47" y="108"/>
                  </a:cubicBezTo>
                  <a:cubicBezTo>
                    <a:pt x="47" y="107"/>
                    <a:pt x="48" y="108"/>
                    <a:pt x="48" y="108"/>
                  </a:cubicBezTo>
                  <a:cubicBezTo>
                    <a:pt x="48" y="108"/>
                    <a:pt x="49" y="108"/>
                    <a:pt x="50" y="108"/>
                  </a:cubicBezTo>
                  <a:cubicBezTo>
                    <a:pt x="51" y="108"/>
                    <a:pt x="53" y="109"/>
                    <a:pt x="55" y="110"/>
                  </a:cubicBezTo>
                  <a:cubicBezTo>
                    <a:pt x="56" y="111"/>
                    <a:pt x="57" y="112"/>
                    <a:pt x="56" y="112"/>
                  </a:cubicBezTo>
                  <a:cubicBezTo>
                    <a:pt x="55" y="112"/>
                    <a:pt x="55" y="113"/>
                    <a:pt x="56" y="114"/>
                  </a:cubicBezTo>
                  <a:cubicBezTo>
                    <a:pt x="57" y="115"/>
                    <a:pt x="58" y="115"/>
                    <a:pt x="59" y="115"/>
                  </a:cubicBezTo>
                  <a:cubicBezTo>
                    <a:pt x="60" y="115"/>
                    <a:pt x="62" y="116"/>
                    <a:pt x="65" y="118"/>
                  </a:cubicBezTo>
                  <a:cubicBezTo>
                    <a:pt x="67" y="120"/>
                    <a:pt x="69" y="121"/>
                    <a:pt x="69" y="121"/>
                  </a:cubicBezTo>
                  <a:cubicBezTo>
                    <a:pt x="69" y="121"/>
                    <a:pt x="70" y="121"/>
                    <a:pt x="72" y="120"/>
                  </a:cubicBezTo>
                  <a:cubicBezTo>
                    <a:pt x="73" y="120"/>
                    <a:pt x="75" y="119"/>
                    <a:pt x="76" y="120"/>
                  </a:cubicBezTo>
                  <a:cubicBezTo>
                    <a:pt x="78" y="120"/>
                    <a:pt x="79" y="120"/>
                    <a:pt x="80" y="120"/>
                  </a:cubicBezTo>
                  <a:cubicBezTo>
                    <a:pt x="80" y="120"/>
                    <a:pt x="81" y="120"/>
                    <a:pt x="82" y="120"/>
                  </a:cubicBezTo>
                  <a:cubicBezTo>
                    <a:pt x="83" y="120"/>
                    <a:pt x="84" y="120"/>
                    <a:pt x="85" y="119"/>
                  </a:cubicBezTo>
                  <a:cubicBezTo>
                    <a:pt x="85" y="119"/>
                    <a:pt x="87" y="118"/>
                    <a:pt x="88" y="118"/>
                  </a:cubicBezTo>
                  <a:cubicBezTo>
                    <a:pt x="89" y="117"/>
                    <a:pt x="90" y="118"/>
                    <a:pt x="92" y="118"/>
                  </a:cubicBezTo>
                  <a:cubicBezTo>
                    <a:pt x="93" y="119"/>
                    <a:pt x="95" y="120"/>
                    <a:pt x="96" y="120"/>
                  </a:cubicBezTo>
                  <a:cubicBezTo>
                    <a:pt x="97" y="121"/>
                    <a:pt x="99" y="122"/>
                    <a:pt x="101" y="123"/>
                  </a:cubicBezTo>
                  <a:cubicBezTo>
                    <a:pt x="102" y="123"/>
                    <a:pt x="104" y="124"/>
                    <a:pt x="106" y="125"/>
                  </a:cubicBezTo>
                  <a:cubicBezTo>
                    <a:pt x="108" y="126"/>
                    <a:pt x="111" y="126"/>
                    <a:pt x="113" y="126"/>
                  </a:cubicBezTo>
                  <a:cubicBezTo>
                    <a:pt x="114" y="125"/>
                    <a:pt x="116" y="125"/>
                    <a:pt x="116" y="125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0" y="121"/>
                    <a:pt x="121" y="119"/>
                    <a:pt x="122" y="117"/>
                  </a:cubicBezTo>
                  <a:cubicBezTo>
                    <a:pt x="124" y="115"/>
                    <a:pt x="125" y="113"/>
                    <a:pt x="125" y="112"/>
                  </a:cubicBezTo>
                  <a:cubicBezTo>
                    <a:pt x="125" y="111"/>
                    <a:pt x="125" y="109"/>
                    <a:pt x="126" y="108"/>
                  </a:cubicBezTo>
                  <a:cubicBezTo>
                    <a:pt x="126" y="107"/>
                    <a:pt x="127" y="106"/>
                    <a:pt x="128" y="105"/>
                  </a:cubicBezTo>
                  <a:cubicBezTo>
                    <a:pt x="128" y="105"/>
                    <a:pt x="128" y="104"/>
                    <a:pt x="128" y="103"/>
                  </a:cubicBezTo>
                  <a:cubicBezTo>
                    <a:pt x="127" y="102"/>
                    <a:pt x="128" y="100"/>
                    <a:pt x="129" y="99"/>
                  </a:cubicBezTo>
                  <a:cubicBezTo>
                    <a:pt x="129" y="97"/>
                    <a:pt x="131" y="94"/>
                    <a:pt x="132" y="93"/>
                  </a:cubicBezTo>
                  <a:cubicBezTo>
                    <a:pt x="133" y="91"/>
                    <a:pt x="135" y="89"/>
                    <a:pt x="136" y="88"/>
                  </a:cubicBezTo>
                  <a:cubicBezTo>
                    <a:pt x="137" y="87"/>
                    <a:pt x="138" y="86"/>
                    <a:pt x="139" y="85"/>
                  </a:cubicBezTo>
                  <a:cubicBezTo>
                    <a:pt x="140" y="84"/>
                    <a:pt x="141" y="82"/>
                    <a:pt x="141" y="81"/>
                  </a:cubicBezTo>
                  <a:cubicBezTo>
                    <a:pt x="141" y="80"/>
                    <a:pt x="141" y="78"/>
                    <a:pt x="142" y="77"/>
                  </a:cubicBezTo>
                  <a:cubicBezTo>
                    <a:pt x="143" y="76"/>
                    <a:pt x="145" y="74"/>
                    <a:pt x="145" y="72"/>
                  </a:cubicBezTo>
                  <a:cubicBezTo>
                    <a:pt x="146" y="71"/>
                    <a:pt x="148" y="69"/>
                    <a:pt x="149" y="68"/>
                  </a:cubicBezTo>
                  <a:cubicBezTo>
                    <a:pt x="151" y="67"/>
                    <a:pt x="153" y="67"/>
                    <a:pt x="154" y="68"/>
                  </a:cubicBezTo>
                  <a:cubicBezTo>
                    <a:pt x="155" y="69"/>
                    <a:pt x="158" y="69"/>
                    <a:pt x="160" y="69"/>
                  </a:cubicBezTo>
                  <a:cubicBezTo>
                    <a:pt x="162" y="68"/>
                    <a:pt x="165" y="66"/>
                    <a:pt x="166" y="64"/>
                  </a:cubicBezTo>
                  <a:cubicBezTo>
                    <a:pt x="167" y="63"/>
                    <a:pt x="170" y="61"/>
                    <a:pt x="171" y="61"/>
                  </a:cubicBezTo>
                  <a:cubicBezTo>
                    <a:pt x="173" y="61"/>
                    <a:pt x="174" y="61"/>
                    <a:pt x="174" y="61"/>
                  </a:cubicBezTo>
                  <a:cubicBezTo>
                    <a:pt x="174" y="61"/>
                    <a:pt x="176" y="61"/>
                    <a:pt x="178" y="61"/>
                  </a:cubicBezTo>
                  <a:cubicBezTo>
                    <a:pt x="179" y="61"/>
                    <a:pt x="182" y="59"/>
                    <a:pt x="183" y="58"/>
                  </a:cubicBezTo>
                  <a:cubicBezTo>
                    <a:pt x="184" y="56"/>
                    <a:pt x="186" y="54"/>
                    <a:pt x="188" y="52"/>
                  </a:cubicBezTo>
                  <a:cubicBezTo>
                    <a:pt x="190" y="51"/>
                    <a:pt x="193" y="50"/>
                    <a:pt x="194" y="50"/>
                  </a:cubicBezTo>
                  <a:cubicBezTo>
                    <a:pt x="195" y="50"/>
                    <a:pt x="198" y="50"/>
                    <a:pt x="200" y="50"/>
                  </a:cubicBezTo>
                  <a:cubicBezTo>
                    <a:pt x="202" y="50"/>
                    <a:pt x="204" y="49"/>
                    <a:pt x="205" y="49"/>
                  </a:cubicBezTo>
                  <a:cubicBezTo>
                    <a:pt x="206" y="48"/>
                    <a:pt x="208" y="47"/>
                    <a:pt x="208" y="46"/>
                  </a:cubicBezTo>
                  <a:cubicBezTo>
                    <a:pt x="209" y="45"/>
                    <a:pt x="211" y="44"/>
                    <a:pt x="212" y="43"/>
                  </a:cubicBezTo>
                  <a:cubicBezTo>
                    <a:pt x="214" y="42"/>
                    <a:pt x="216" y="41"/>
                    <a:pt x="217" y="41"/>
                  </a:cubicBezTo>
                  <a:cubicBezTo>
                    <a:pt x="218" y="41"/>
                    <a:pt x="218" y="39"/>
                    <a:pt x="218" y="38"/>
                  </a:cubicBezTo>
                  <a:cubicBezTo>
                    <a:pt x="218" y="37"/>
                    <a:pt x="218" y="36"/>
                    <a:pt x="219" y="36"/>
                  </a:cubicBezTo>
                  <a:cubicBezTo>
                    <a:pt x="220" y="36"/>
                    <a:pt x="221" y="35"/>
                    <a:pt x="221" y="33"/>
                  </a:cubicBezTo>
                  <a:cubicBezTo>
                    <a:pt x="221" y="31"/>
                    <a:pt x="221" y="30"/>
                    <a:pt x="219" y="29"/>
                  </a:cubicBezTo>
                  <a:cubicBezTo>
                    <a:pt x="218" y="28"/>
                    <a:pt x="218" y="26"/>
                    <a:pt x="219" y="25"/>
                  </a:cubicBezTo>
                  <a:cubicBezTo>
                    <a:pt x="220" y="24"/>
                    <a:pt x="221" y="22"/>
                    <a:pt x="221" y="21"/>
                  </a:cubicBezTo>
                  <a:close/>
                </a:path>
              </a:pathLst>
            </a:custGeom>
            <a:solidFill>
              <a:srgbClr val="3399FF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3" name="Freeform 289"/>
            <p:cNvSpPr>
              <a:spLocks/>
            </p:cNvSpPr>
            <p:nvPr/>
          </p:nvSpPr>
          <p:spPr bwMode="gray">
            <a:xfrm>
              <a:off x="2090824" y="1597292"/>
              <a:ext cx="586787" cy="617150"/>
            </a:xfrm>
            <a:custGeom>
              <a:avLst/>
              <a:gdLst>
                <a:gd name="T0" fmla="*/ 428 w 126"/>
                <a:gd name="T1" fmla="*/ 93 h 125"/>
                <a:gd name="T2" fmla="*/ 425 w 126"/>
                <a:gd name="T3" fmla="*/ 75 h 125"/>
                <a:gd name="T4" fmla="*/ 404 w 126"/>
                <a:gd name="T5" fmla="*/ 71 h 125"/>
                <a:gd name="T6" fmla="*/ 391 w 126"/>
                <a:gd name="T7" fmla="*/ 64 h 125"/>
                <a:gd name="T8" fmla="*/ 394 w 126"/>
                <a:gd name="T9" fmla="*/ 39 h 125"/>
                <a:gd name="T10" fmla="*/ 367 w 126"/>
                <a:gd name="T11" fmla="*/ 7 h 125"/>
                <a:gd name="T12" fmla="*/ 350 w 126"/>
                <a:gd name="T13" fmla="*/ 7 h 125"/>
                <a:gd name="T14" fmla="*/ 313 w 126"/>
                <a:gd name="T15" fmla="*/ 57 h 125"/>
                <a:gd name="T16" fmla="*/ 272 w 126"/>
                <a:gd name="T17" fmla="*/ 64 h 125"/>
                <a:gd name="T18" fmla="*/ 251 w 126"/>
                <a:gd name="T19" fmla="*/ 85 h 125"/>
                <a:gd name="T20" fmla="*/ 234 w 126"/>
                <a:gd name="T21" fmla="*/ 117 h 125"/>
                <a:gd name="T22" fmla="*/ 207 w 126"/>
                <a:gd name="T23" fmla="*/ 139 h 125"/>
                <a:gd name="T24" fmla="*/ 194 w 126"/>
                <a:gd name="T25" fmla="*/ 178 h 125"/>
                <a:gd name="T26" fmla="*/ 122 w 126"/>
                <a:gd name="T27" fmla="*/ 242 h 125"/>
                <a:gd name="T28" fmla="*/ 61 w 126"/>
                <a:gd name="T29" fmla="*/ 249 h 125"/>
                <a:gd name="T30" fmla="*/ 0 w 126"/>
                <a:gd name="T31" fmla="*/ 253 h 125"/>
                <a:gd name="T32" fmla="*/ 10 w 126"/>
                <a:gd name="T33" fmla="*/ 281 h 125"/>
                <a:gd name="T34" fmla="*/ 24 w 126"/>
                <a:gd name="T35" fmla="*/ 317 h 125"/>
                <a:gd name="T36" fmla="*/ 54 w 126"/>
                <a:gd name="T37" fmla="*/ 374 h 125"/>
                <a:gd name="T38" fmla="*/ 75 w 126"/>
                <a:gd name="T39" fmla="*/ 377 h 125"/>
                <a:gd name="T40" fmla="*/ 95 w 126"/>
                <a:gd name="T41" fmla="*/ 381 h 125"/>
                <a:gd name="T42" fmla="*/ 99 w 126"/>
                <a:gd name="T43" fmla="*/ 367 h 125"/>
                <a:gd name="T44" fmla="*/ 115 w 126"/>
                <a:gd name="T45" fmla="*/ 381 h 125"/>
                <a:gd name="T46" fmla="*/ 139 w 126"/>
                <a:gd name="T47" fmla="*/ 399 h 125"/>
                <a:gd name="T48" fmla="*/ 146 w 126"/>
                <a:gd name="T49" fmla="*/ 413 h 125"/>
                <a:gd name="T50" fmla="*/ 177 w 126"/>
                <a:gd name="T51" fmla="*/ 424 h 125"/>
                <a:gd name="T52" fmla="*/ 190 w 126"/>
                <a:gd name="T53" fmla="*/ 424 h 125"/>
                <a:gd name="T54" fmla="*/ 211 w 126"/>
                <a:gd name="T55" fmla="*/ 445 h 125"/>
                <a:gd name="T56" fmla="*/ 224 w 126"/>
                <a:gd name="T57" fmla="*/ 441 h 125"/>
                <a:gd name="T58" fmla="*/ 241 w 126"/>
                <a:gd name="T59" fmla="*/ 413 h 125"/>
                <a:gd name="T60" fmla="*/ 262 w 126"/>
                <a:gd name="T61" fmla="*/ 392 h 125"/>
                <a:gd name="T62" fmla="*/ 251 w 126"/>
                <a:gd name="T63" fmla="*/ 356 h 125"/>
                <a:gd name="T64" fmla="*/ 272 w 126"/>
                <a:gd name="T65" fmla="*/ 313 h 125"/>
                <a:gd name="T66" fmla="*/ 350 w 126"/>
                <a:gd name="T67" fmla="*/ 285 h 125"/>
                <a:gd name="T68" fmla="*/ 357 w 126"/>
                <a:gd name="T69" fmla="*/ 281 h 125"/>
                <a:gd name="T70" fmla="*/ 357 w 126"/>
                <a:gd name="T71" fmla="*/ 253 h 125"/>
                <a:gd name="T72" fmla="*/ 360 w 126"/>
                <a:gd name="T73" fmla="*/ 231 h 125"/>
                <a:gd name="T74" fmla="*/ 367 w 126"/>
                <a:gd name="T75" fmla="*/ 210 h 125"/>
                <a:gd name="T76" fmla="*/ 384 w 126"/>
                <a:gd name="T77" fmla="*/ 185 h 125"/>
                <a:gd name="T78" fmla="*/ 401 w 126"/>
                <a:gd name="T79" fmla="*/ 164 h 125"/>
                <a:gd name="T80" fmla="*/ 421 w 126"/>
                <a:gd name="T81" fmla="*/ 153 h 125"/>
                <a:gd name="T82" fmla="*/ 425 w 126"/>
                <a:gd name="T83" fmla="*/ 139 h 125"/>
                <a:gd name="T84" fmla="*/ 421 w 126"/>
                <a:gd name="T85" fmla="*/ 103 h 1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125"/>
                <a:gd name="T131" fmla="*/ 126 w 126"/>
                <a:gd name="T132" fmla="*/ 125 h 1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125">
                  <a:moveTo>
                    <a:pt x="124" y="27"/>
                  </a:moveTo>
                  <a:cubicBezTo>
                    <a:pt x="125" y="27"/>
                    <a:pt x="126" y="27"/>
                    <a:pt x="126" y="26"/>
                  </a:cubicBezTo>
                  <a:cubicBezTo>
                    <a:pt x="126" y="26"/>
                    <a:pt x="125" y="24"/>
                    <a:pt x="125" y="24"/>
                  </a:cubicBezTo>
                  <a:cubicBezTo>
                    <a:pt x="125" y="23"/>
                    <a:pt x="125" y="22"/>
                    <a:pt x="125" y="21"/>
                  </a:cubicBezTo>
                  <a:cubicBezTo>
                    <a:pt x="125" y="21"/>
                    <a:pt x="124" y="21"/>
                    <a:pt x="123" y="21"/>
                  </a:cubicBezTo>
                  <a:cubicBezTo>
                    <a:pt x="122" y="20"/>
                    <a:pt x="121" y="20"/>
                    <a:pt x="119" y="20"/>
                  </a:cubicBezTo>
                  <a:cubicBezTo>
                    <a:pt x="118" y="20"/>
                    <a:pt x="117" y="20"/>
                    <a:pt x="116" y="20"/>
                  </a:cubicBezTo>
                  <a:cubicBezTo>
                    <a:pt x="116" y="20"/>
                    <a:pt x="115" y="19"/>
                    <a:pt x="115" y="18"/>
                  </a:cubicBezTo>
                  <a:cubicBezTo>
                    <a:pt x="115" y="17"/>
                    <a:pt x="116" y="16"/>
                    <a:pt x="116" y="15"/>
                  </a:cubicBezTo>
                  <a:cubicBezTo>
                    <a:pt x="117" y="14"/>
                    <a:pt x="117" y="12"/>
                    <a:pt x="116" y="11"/>
                  </a:cubicBezTo>
                  <a:cubicBezTo>
                    <a:pt x="116" y="11"/>
                    <a:pt x="115" y="9"/>
                    <a:pt x="113" y="7"/>
                  </a:cubicBezTo>
                  <a:cubicBezTo>
                    <a:pt x="112" y="6"/>
                    <a:pt x="110" y="4"/>
                    <a:pt x="108" y="2"/>
                  </a:cubicBezTo>
                  <a:cubicBezTo>
                    <a:pt x="106" y="1"/>
                    <a:pt x="104" y="0"/>
                    <a:pt x="104" y="0"/>
                  </a:cubicBezTo>
                  <a:cubicBezTo>
                    <a:pt x="104" y="1"/>
                    <a:pt x="103" y="1"/>
                    <a:pt x="103" y="2"/>
                  </a:cubicBezTo>
                  <a:cubicBezTo>
                    <a:pt x="101" y="4"/>
                    <a:pt x="99" y="8"/>
                    <a:pt x="97" y="10"/>
                  </a:cubicBezTo>
                  <a:cubicBezTo>
                    <a:pt x="95" y="13"/>
                    <a:pt x="93" y="16"/>
                    <a:pt x="92" y="16"/>
                  </a:cubicBezTo>
                  <a:cubicBezTo>
                    <a:pt x="90" y="16"/>
                    <a:pt x="84" y="15"/>
                    <a:pt x="83" y="16"/>
                  </a:cubicBezTo>
                  <a:cubicBezTo>
                    <a:pt x="82" y="16"/>
                    <a:pt x="80" y="18"/>
                    <a:pt x="80" y="18"/>
                  </a:cubicBezTo>
                  <a:cubicBezTo>
                    <a:pt x="80" y="19"/>
                    <a:pt x="78" y="20"/>
                    <a:pt x="77" y="20"/>
                  </a:cubicBezTo>
                  <a:cubicBezTo>
                    <a:pt x="75" y="21"/>
                    <a:pt x="74" y="22"/>
                    <a:pt x="74" y="24"/>
                  </a:cubicBezTo>
                  <a:cubicBezTo>
                    <a:pt x="74" y="26"/>
                    <a:pt x="73" y="28"/>
                    <a:pt x="72" y="28"/>
                  </a:cubicBezTo>
                  <a:cubicBezTo>
                    <a:pt x="70" y="29"/>
                    <a:pt x="69" y="31"/>
                    <a:pt x="69" y="33"/>
                  </a:cubicBezTo>
                  <a:cubicBezTo>
                    <a:pt x="69" y="35"/>
                    <a:pt x="68" y="37"/>
                    <a:pt x="67" y="38"/>
                  </a:cubicBezTo>
                  <a:cubicBezTo>
                    <a:pt x="66" y="39"/>
                    <a:pt x="64" y="40"/>
                    <a:pt x="61" y="39"/>
                  </a:cubicBezTo>
                  <a:cubicBezTo>
                    <a:pt x="59" y="39"/>
                    <a:pt x="57" y="40"/>
                    <a:pt x="57" y="43"/>
                  </a:cubicBezTo>
                  <a:cubicBezTo>
                    <a:pt x="57" y="45"/>
                    <a:pt x="57" y="48"/>
                    <a:pt x="57" y="50"/>
                  </a:cubicBezTo>
                  <a:cubicBezTo>
                    <a:pt x="57" y="51"/>
                    <a:pt x="43" y="59"/>
                    <a:pt x="42" y="61"/>
                  </a:cubicBezTo>
                  <a:cubicBezTo>
                    <a:pt x="42" y="64"/>
                    <a:pt x="39" y="67"/>
                    <a:pt x="36" y="68"/>
                  </a:cubicBezTo>
                  <a:cubicBezTo>
                    <a:pt x="34" y="69"/>
                    <a:pt x="30" y="69"/>
                    <a:pt x="29" y="69"/>
                  </a:cubicBezTo>
                  <a:cubicBezTo>
                    <a:pt x="27" y="69"/>
                    <a:pt x="22" y="69"/>
                    <a:pt x="18" y="70"/>
                  </a:cubicBezTo>
                  <a:cubicBezTo>
                    <a:pt x="15" y="71"/>
                    <a:pt x="8" y="71"/>
                    <a:pt x="5" y="71"/>
                  </a:cubicBezTo>
                  <a:cubicBezTo>
                    <a:pt x="3" y="71"/>
                    <a:pt x="2" y="71"/>
                    <a:pt x="0" y="71"/>
                  </a:cubicBezTo>
                  <a:cubicBezTo>
                    <a:pt x="0" y="71"/>
                    <a:pt x="0" y="72"/>
                    <a:pt x="0" y="73"/>
                  </a:cubicBezTo>
                  <a:cubicBezTo>
                    <a:pt x="0" y="74"/>
                    <a:pt x="2" y="77"/>
                    <a:pt x="3" y="79"/>
                  </a:cubicBezTo>
                  <a:cubicBezTo>
                    <a:pt x="3" y="79"/>
                    <a:pt x="3" y="80"/>
                    <a:pt x="3" y="80"/>
                  </a:cubicBezTo>
                  <a:cubicBezTo>
                    <a:pt x="5" y="82"/>
                    <a:pt x="6" y="86"/>
                    <a:pt x="7" y="89"/>
                  </a:cubicBezTo>
                  <a:cubicBezTo>
                    <a:pt x="9" y="93"/>
                    <a:pt x="11" y="98"/>
                    <a:pt x="12" y="100"/>
                  </a:cubicBezTo>
                  <a:cubicBezTo>
                    <a:pt x="13" y="103"/>
                    <a:pt x="14" y="105"/>
                    <a:pt x="16" y="105"/>
                  </a:cubicBezTo>
                  <a:cubicBezTo>
                    <a:pt x="16" y="106"/>
                    <a:pt x="16" y="106"/>
                    <a:pt x="17" y="106"/>
                  </a:cubicBezTo>
                  <a:cubicBezTo>
                    <a:pt x="19" y="106"/>
                    <a:pt x="21" y="106"/>
                    <a:pt x="22" y="106"/>
                  </a:cubicBezTo>
                  <a:cubicBezTo>
                    <a:pt x="23" y="106"/>
                    <a:pt x="24" y="106"/>
                    <a:pt x="25" y="107"/>
                  </a:cubicBezTo>
                  <a:cubicBezTo>
                    <a:pt x="26" y="107"/>
                    <a:pt x="27" y="107"/>
                    <a:pt x="28" y="107"/>
                  </a:cubicBezTo>
                  <a:cubicBezTo>
                    <a:pt x="29" y="107"/>
                    <a:pt x="29" y="106"/>
                    <a:pt x="28" y="105"/>
                  </a:cubicBezTo>
                  <a:cubicBezTo>
                    <a:pt x="28" y="103"/>
                    <a:pt x="28" y="103"/>
                    <a:pt x="29" y="103"/>
                  </a:cubicBezTo>
                  <a:cubicBezTo>
                    <a:pt x="30" y="104"/>
                    <a:pt x="32" y="105"/>
                    <a:pt x="32" y="105"/>
                  </a:cubicBezTo>
                  <a:cubicBezTo>
                    <a:pt x="33" y="106"/>
                    <a:pt x="34" y="107"/>
                    <a:pt x="34" y="107"/>
                  </a:cubicBezTo>
                  <a:cubicBezTo>
                    <a:pt x="35" y="108"/>
                    <a:pt x="36" y="109"/>
                    <a:pt x="37" y="109"/>
                  </a:cubicBezTo>
                  <a:cubicBezTo>
                    <a:pt x="38" y="109"/>
                    <a:pt x="40" y="111"/>
                    <a:pt x="41" y="112"/>
                  </a:cubicBezTo>
                  <a:cubicBezTo>
                    <a:pt x="42" y="114"/>
                    <a:pt x="43" y="116"/>
                    <a:pt x="43" y="116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6"/>
                    <a:pt x="45" y="117"/>
                    <a:pt x="47" y="117"/>
                  </a:cubicBezTo>
                  <a:cubicBezTo>
                    <a:pt x="49" y="118"/>
                    <a:pt x="51" y="118"/>
                    <a:pt x="52" y="119"/>
                  </a:cubicBezTo>
                  <a:cubicBezTo>
                    <a:pt x="52" y="119"/>
                    <a:pt x="53" y="119"/>
                    <a:pt x="53" y="119"/>
                  </a:cubicBezTo>
                  <a:cubicBezTo>
                    <a:pt x="54" y="119"/>
                    <a:pt x="55" y="119"/>
                    <a:pt x="56" y="119"/>
                  </a:cubicBezTo>
                  <a:cubicBezTo>
                    <a:pt x="57" y="119"/>
                    <a:pt x="58" y="120"/>
                    <a:pt x="59" y="122"/>
                  </a:cubicBezTo>
                  <a:cubicBezTo>
                    <a:pt x="60" y="123"/>
                    <a:pt x="61" y="124"/>
                    <a:pt x="62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63" y="125"/>
                    <a:pt x="64" y="125"/>
                    <a:pt x="66" y="124"/>
                  </a:cubicBezTo>
                  <a:cubicBezTo>
                    <a:pt x="67" y="124"/>
                    <a:pt x="69" y="122"/>
                    <a:pt x="70" y="121"/>
                  </a:cubicBezTo>
                  <a:cubicBezTo>
                    <a:pt x="71" y="120"/>
                    <a:pt x="72" y="118"/>
                    <a:pt x="71" y="116"/>
                  </a:cubicBezTo>
                  <a:cubicBezTo>
                    <a:pt x="71" y="115"/>
                    <a:pt x="72" y="114"/>
                    <a:pt x="74" y="113"/>
                  </a:cubicBezTo>
                  <a:cubicBezTo>
                    <a:pt x="75" y="113"/>
                    <a:pt x="77" y="111"/>
                    <a:pt x="77" y="110"/>
                  </a:cubicBezTo>
                  <a:cubicBezTo>
                    <a:pt x="77" y="109"/>
                    <a:pt x="77" y="107"/>
                    <a:pt x="76" y="105"/>
                  </a:cubicBezTo>
                  <a:cubicBezTo>
                    <a:pt x="75" y="104"/>
                    <a:pt x="74" y="102"/>
                    <a:pt x="74" y="100"/>
                  </a:cubicBezTo>
                  <a:cubicBezTo>
                    <a:pt x="74" y="98"/>
                    <a:pt x="75" y="95"/>
                    <a:pt x="77" y="94"/>
                  </a:cubicBezTo>
                  <a:cubicBezTo>
                    <a:pt x="78" y="92"/>
                    <a:pt x="79" y="90"/>
                    <a:pt x="80" y="88"/>
                  </a:cubicBezTo>
                  <a:cubicBezTo>
                    <a:pt x="80" y="86"/>
                    <a:pt x="81" y="85"/>
                    <a:pt x="82" y="85"/>
                  </a:cubicBezTo>
                  <a:cubicBezTo>
                    <a:pt x="84" y="86"/>
                    <a:pt x="100" y="81"/>
                    <a:pt x="103" y="80"/>
                  </a:cubicBezTo>
                  <a:cubicBezTo>
                    <a:pt x="103" y="80"/>
                    <a:pt x="104" y="79"/>
                    <a:pt x="105" y="79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4" y="78"/>
                    <a:pt x="103" y="76"/>
                    <a:pt x="104" y="75"/>
                  </a:cubicBezTo>
                  <a:cubicBezTo>
                    <a:pt x="104" y="74"/>
                    <a:pt x="105" y="72"/>
                    <a:pt x="105" y="71"/>
                  </a:cubicBezTo>
                  <a:cubicBezTo>
                    <a:pt x="105" y="70"/>
                    <a:pt x="104" y="69"/>
                    <a:pt x="103" y="68"/>
                  </a:cubicBezTo>
                  <a:cubicBezTo>
                    <a:pt x="103" y="67"/>
                    <a:pt x="106" y="66"/>
                    <a:pt x="106" y="65"/>
                  </a:cubicBezTo>
                  <a:cubicBezTo>
                    <a:pt x="106" y="64"/>
                    <a:pt x="106" y="62"/>
                    <a:pt x="107" y="61"/>
                  </a:cubicBezTo>
                  <a:cubicBezTo>
                    <a:pt x="107" y="60"/>
                    <a:pt x="108" y="59"/>
                    <a:pt x="108" y="59"/>
                  </a:cubicBezTo>
                  <a:cubicBezTo>
                    <a:pt x="109" y="59"/>
                    <a:pt x="110" y="58"/>
                    <a:pt x="110" y="56"/>
                  </a:cubicBezTo>
                  <a:cubicBezTo>
                    <a:pt x="111" y="55"/>
                    <a:pt x="112" y="53"/>
                    <a:pt x="113" y="52"/>
                  </a:cubicBezTo>
                  <a:cubicBezTo>
                    <a:pt x="113" y="51"/>
                    <a:pt x="114" y="50"/>
                    <a:pt x="115" y="48"/>
                  </a:cubicBezTo>
                  <a:cubicBezTo>
                    <a:pt x="116" y="47"/>
                    <a:pt x="117" y="46"/>
                    <a:pt x="118" y="46"/>
                  </a:cubicBezTo>
                  <a:cubicBezTo>
                    <a:pt x="119" y="46"/>
                    <a:pt x="120" y="45"/>
                    <a:pt x="121" y="45"/>
                  </a:cubicBezTo>
                  <a:cubicBezTo>
                    <a:pt x="121" y="44"/>
                    <a:pt x="123" y="43"/>
                    <a:pt x="124" y="43"/>
                  </a:cubicBezTo>
                  <a:cubicBezTo>
                    <a:pt x="125" y="43"/>
                    <a:pt x="125" y="42"/>
                    <a:pt x="125" y="41"/>
                  </a:cubicBezTo>
                  <a:cubicBezTo>
                    <a:pt x="125" y="41"/>
                    <a:pt x="125" y="39"/>
                    <a:pt x="125" y="39"/>
                  </a:cubicBezTo>
                  <a:cubicBezTo>
                    <a:pt x="125" y="38"/>
                    <a:pt x="126" y="36"/>
                    <a:pt x="126" y="34"/>
                  </a:cubicBezTo>
                  <a:cubicBezTo>
                    <a:pt x="126" y="33"/>
                    <a:pt x="125" y="30"/>
                    <a:pt x="124" y="29"/>
                  </a:cubicBezTo>
                  <a:cubicBezTo>
                    <a:pt x="124" y="28"/>
                    <a:pt x="124" y="27"/>
                    <a:pt x="124" y="27"/>
                  </a:cubicBezTo>
                  <a:close/>
                </a:path>
              </a:pathLst>
            </a:custGeom>
            <a:solidFill>
              <a:srgbClr val="FFC000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4" name="Freeform 298"/>
            <p:cNvSpPr>
              <a:spLocks/>
            </p:cNvSpPr>
            <p:nvPr/>
          </p:nvSpPr>
          <p:spPr bwMode="gray">
            <a:xfrm>
              <a:off x="2964437" y="1818329"/>
              <a:ext cx="801358" cy="507727"/>
            </a:xfrm>
            <a:custGeom>
              <a:avLst/>
              <a:gdLst>
                <a:gd name="T0" fmla="*/ 24 w 174"/>
                <a:gd name="T1" fmla="*/ 175 h 102"/>
                <a:gd name="T2" fmla="*/ 17 w 174"/>
                <a:gd name="T3" fmla="*/ 246 h 102"/>
                <a:gd name="T4" fmla="*/ 54 w 174"/>
                <a:gd name="T5" fmla="*/ 243 h 102"/>
                <a:gd name="T6" fmla="*/ 105 w 174"/>
                <a:gd name="T7" fmla="*/ 250 h 102"/>
                <a:gd name="T8" fmla="*/ 169 w 174"/>
                <a:gd name="T9" fmla="*/ 239 h 102"/>
                <a:gd name="T10" fmla="*/ 270 w 174"/>
                <a:gd name="T11" fmla="*/ 296 h 102"/>
                <a:gd name="T12" fmla="*/ 385 w 174"/>
                <a:gd name="T13" fmla="*/ 353 h 102"/>
                <a:gd name="T14" fmla="*/ 439 w 174"/>
                <a:gd name="T15" fmla="*/ 353 h 102"/>
                <a:gd name="T16" fmla="*/ 470 w 174"/>
                <a:gd name="T17" fmla="*/ 335 h 102"/>
                <a:gd name="T18" fmla="*/ 493 w 174"/>
                <a:gd name="T19" fmla="*/ 328 h 102"/>
                <a:gd name="T20" fmla="*/ 517 w 174"/>
                <a:gd name="T21" fmla="*/ 310 h 102"/>
                <a:gd name="T22" fmla="*/ 547 w 174"/>
                <a:gd name="T23" fmla="*/ 307 h 102"/>
                <a:gd name="T24" fmla="*/ 574 w 174"/>
                <a:gd name="T25" fmla="*/ 253 h 102"/>
                <a:gd name="T26" fmla="*/ 571 w 174"/>
                <a:gd name="T27" fmla="*/ 232 h 102"/>
                <a:gd name="T28" fmla="*/ 585 w 174"/>
                <a:gd name="T29" fmla="*/ 218 h 102"/>
                <a:gd name="T30" fmla="*/ 585 w 174"/>
                <a:gd name="T31" fmla="*/ 200 h 102"/>
                <a:gd name="T32" fmla="*/ 551 w 174"/>
                <a:gd name="T33" fmla="*/ 171 h 102"/>
                <a:gd name="T34" fmla="*/ 510 w 174"/>
                <a:gd name="T35" fmla="*/ 143 h 102"/>
                <a:gd name="T36" fmla="*/ 493 w 174"/>
                <a:gd name="T37" fmla="*/ 143 h 102"/>
                <a:gd name="T38" fmla="*/ 476 w 174"/>
                <a:gd name="T39" fmla="*/ 150 h 102"/>
                <a:gd name="T40" fmla="*/ 490 w 174"/>
                <a:gd name="T41" fmla="*/ 186 h 102"/>
                <a:gd name="T42" fmla="*/ 473 w 174"/>
                <a:gd name="T43" fmla="*/ 214 h 102"/>
                <a:gd name="T44" fmla="*/ 449 w 174"/>
                <a:gd name="T45" fmla="*/ 221 h 102"/>
                <a:gd name="T46" fmla="*/ 429 w 174"/>
                <a:gd name="T47" fmla="*/ 225 h 102"/>
                <a:gd name="T48" fmla="*/ 439 w 174"/>
                <a:gd name="T49" fmla="*/ 203 h 102"/>
                <a:gd name="T50" fmla="*/ 446 w 174"/>
                <a:gd name="T51" fmla="*/ 164 h 102"/>
                <a:gd name="T52" fmla="*/ 429 w 174"/>
                <a:gd name="T53" fmla="*/ 171 h 102"/>
                <a:gd name="T54" fmla="*/ 416 w 174"/>
                <a:gd name="T55" fmla="*/ 168 h 102"/>
                <a:gd name="T56" fmla="*/ 375 w 174"/>
                <a:gd name="T57" fmla="*/ 171 h 102"/>
                <a:gd name="T58" fmla="*/ 368 w 174"/>
                <a:gd name="T59" fmla="*/ 168 h 102"/>
                <a:gd name="T60" fmla="*/ 335 w 174"/>
                <a:gd name="T61" fmla="*/ 146 h 102"/>
                <a:gd name="T62" fmla="*/ 311 w 174"/>
                <a:gd name="T63" fmla="*/ 171 h 102"/>
                <a:gd name="T64" fmla="*/ 270 w 174"/>
                <a:gd name="T65" fmla="*/ 168 h 102"/>
                <a:gd name="T66" fmla="*/ 253 w 174"/>
                <a:gd name="T67" fmla="*/ 161 h 102"/>
                <a:gd name="T68" fmla="*/ 253 w 174"/>
                <a:gd name="T69" fmla="*/ 153 h 102"/>
                <a:gd name="T70" fmla="*/ 318 w 174"/>
                <a:gd name="T71" fmla="*/ 121 h 102"/>
                <a:gd name="T72" fmla="*/ 328 w 174"/>
                <a:gd name="T73" fmla="*/ 96 h 102"/>
                <a:gd name="T74" fmla="*/ 297 w 174"/>
                <a:gd name="T75" fmla="*/ 96 h 102"/>
                <a:gd name="T76" fmla="*/ 260 w 174"/>
                <a:gd name="T77" fmla="*/ 114 h 102"/>
                <a:gd name="T78" fmla="*/ 260 w 174"/>
                <a:gd name="T79" fmla="*/ 100 h 102"/>
                <a:gd name="T80" fmla="*/ 240 w 174"/>
                <a:gd name="T81" fmla="*/ 82 h 102"/>
                <a:gd name="T82" fmla="*/ 196 w 174"/>
                <a:gd name="T83" fmla="*/ 89 h 102"/>
                <a:gd name="T84" fmla="*/ 172 w 174"/>
                <a:gd name="T85" fmla="*/ 93 h 102"/>
                <a:gd name="T86" fmla="*/ 145 w 174"/>
                <a:gd name="T87" fmla="*/ 125 h 102"/>
                <a:gd name="T88" fmla="*/ 125 w 174"/>
                <a:gd name="T89" fmla="*/ 150 h 102"/>
                <a:gd name="T90" fmla="*/ 95 w 174"/>
                <a:gd name="T91" fmla="*/ 168 h 102"/>
                <a:gd name="T92" fmla="*/ 68 w 174"/>
                <a:gd name="T93" fmla="*/ 153 h 102"/>
                <a:gd name="T94" fmla="*/ 54 w 174"/>
                <a:gd name="T95" fmla="*/ 128 h 102"/>
                <a:gd name="T96" fmla="*/ 44 w 174"/>
                <a:gd name="T97" fmla="*/ 96 h 102"/>
                <a:gd name="T98" fmla="*/ 71 w 174"/>
                <a:gd name="T99" fmla="*/ 86 h 102"/>
                <a:gd name="T100" fmla="*/ 91 w 174"/>
                <a:gd name="T101" fmla="*/ 86 h 102"/>
                <a:gd name="T102" fmla="*/ 108 w 174"/>
                <a:gd name="T103" fmla="*/ 75 h 102"/>
                <a:gd name="T104" fmla="*/ 118 w 174"/>
                <a:gd name="T105" fmla="*/ 50 h 102"/>
                <a:gd name="T106" fmla="*/ 108 w 174"/>
                <a:gd name="T107" fmla="*/ 25 h 102"/>
                <a:gd name="T108" fmla="*/ 88 w 174"/>
                <a:gd name="T109" fmla="*/ 0 h 102"/>
                <a:gd name="T110" fmla="*/ 88 w 174"/>
                <a:gd name="T111" fmla="*/ 25 h 102"/>
                <a:gd name="T112" fmla="*/ 74 w 174"/>
                <a:gd name="T113" fmla="*/ 50 h 102"/>
                <a:gd name="T114" fmla="*/ 54 w 174"/>
                <a:gd name="T115" fmla="*/ 57 h 102"/>
                <a:gd name="T116" fmla="*/ 37 w 174"/>
                <a:gd name="T117" fmla="*/ 75 h 102"/>
                <a:gd name="T118" fmla="*/ 24 w 174"/>
                <a:gd name="T119" fmla="*/ 93 h 102"/>
                <a:gd name="T120" fmla="*/ 27 w 174"/>
                <a:gd name="T121" fmla="*/ 125 h 102"/>
                <a:gd name="T122" fmla="*/ 7 w 174"/>
                <a:gd name="T123" fmla="*/ 143 h 1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"/>
                <a:gd name="T187" fmla="*/ 0 h 102"/>
                <a:gd name="T188" fmla="*/ 174 w 174"/>
                <a:gd name="T189" fmla="*/ 102 h 1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" h="102">
                  <a:moveTo>
                    <a:pt x="5" y="48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9" y="53"/>
                    <a:pt x="0" y="61"/>
                    <a:pt x="1" y="64"/>
                  </a:cubicBezTo>
                  <a:cubicBezTo>
                    <a:pt x="2" y="66"/>
                    <a:pt x="4" y="69"/>
                    <a:pt x="5" y="69"/>
                  </a:cubicBezTo>
                  <a:cubicBezTo>
                    <a:pt x="7" y="68"/>
                    <a:pt x="9" y="68"/>
                    <a:pt x="11" y="67"/>
                  </a:cubicBezTo>
                  <a:cubicBezTo>
                    <a:pt x="12" y="67"/>
                    <a:pt x="15" y="67"/>
                    <a:pt x="16" y="68"/>
                  </a:cubicBezTo>
                  <a:cubicBezTo>
                    <a:pt x="17" y="69"/>
                    <a:pt x="19" y="70"/>
                    <a:pt x="19" y="70"/>
                  </a:cubicBezTo>
                  <a:cubicBezTo>
                    <a:pt x="19" y="70"/>
                    <a:pt x="24" y="70"/>
                    <a:pt x="31" y="70"/>
                  </a:cubicBezTo>
                  <a:cubicBezTo>
                    <a:pt x="39" y="70"/>
                    <a:pt x="45" y="69"/>
                    <a:pt x="45" y="68"/>
                  </a:cubicBezTo>
                  <a:cubicBezTo>
                    <a:pt x="46" y="67"/>
                    <a:pt x="48" y="67"/>
                    <a:pt x="50" y="67"/>
                  </a:cubicBezTo>
                  <a:cubicBezTo>
                    <a:pt x="52" y="67"/>
                    <a:pt x="56" y="69"/>
                    <a:pt x="59" y="72"/>
                  </a:cubicBezTo>
                  <a:cubicBezTo>
                    <a:pt x="62" y="74"/>
                    <a:pt x="71" y="79"/>
                    <a:pt x="80" y="83"/>
                  </a:cubicBezTo>
                  <a:cubicBezTo>
                    <a:pt x="88" y="87"/>
                    <a:pt x="97" y="92"/>
                    <a:pt x="100" y="93"/>
                  </a:cubicBezTo>
                  <a:cubicBezTo>
                    <a:pt x="103" y="95"/>
                    <a:pt x="110" y="97"/>
                    <a:pt x="114" y="99"/>
                  </a:cubicBezTo>
                  <a:cubicBezTo>
                    <a:pt x="119" y="101"/>
                    <a:pt x="123" y="102"/>
                    <a:pt x="124" y="102"/>
                  </a:cubicBezTo>
                  <a:cubicBezTo>
                    <a:pt x="125" y="101"/>
                    <a:pt x="128" y="100"/>
                    <a:pt x="130" y="99"/>
                  </a:cubicBezTo>
                  <a:cubicBezTo>
                    <a:pt x="132" y="99"/>
                    <a:pt x="134" y="98"/>
                    <a:pt x="135" y="97"/>
                  </a:cubicBezTo>
                  <a:cubicBezTo>
                    <a:pt x="136" y="96"/>
                    <a:pt x="137" y="95"/>
                    <a:pt x="139" y="94"/>
                  </a:cubicBezTo>
                  <a:cubicBezTo>
                    <a:pt x="140" y="94"/>
                    <a:pt x="142" y="93"/>
                    <a:pt x="143" y="94"/>
                  </a:cubicBezTo>
                  <a:cubicBezTo>
                    <a:pt x="144" y="94"/>
                    <a:pt x="145" y="94"/>
                    <a:pt x="146" y="92"/>
                  </a:cubicBezTo>
                  <a:cubicBezTo>
                    <a:pt x="147" y="91"/>
                    <a:pt x="148" y="90"/>
                    <a:pt x="149" y="90"/>
                  </a:cubicBezTo>
                  <a:cubicBezTo>
                    <a:pt x="150" y="90"/>
                    <a:pt x="152" y="89"/>
                    <a:pt x="153" y="87"/>
                  </a:cubicBezTo>
                  <a:cubicBezTo>
                    <a:pt x="155" y="85"/>
                    <a:pt x="158" y="85"/>
                    <a:pt x="159" y="85"/>
                  </a:cubicBezTo>
                  <a:cubicBezTo>
                    <a:pt x="161" y="85"/>
                    <a:pt x="162" y="86"/>
                    <a:pt x="162" y="86"/>
                  </a:cubicBezTo>
                  <a:cubicBezTo>
                    <a:pt x="162" y="86"/>
                    <a:pt x="163" y="85"/>
                    <a:pt x="163" y="83"/>
                  </a:cubicBezTo>
                  <a:cubicBezTo>
                    <a:pt x="164" y="82"/>
                    <a:pt x="170" y="72"/>
                    <a:pt x="170" y="71"/>
                  </a:cubicBezTo>
                  <a:cubicBezTo>
                    <a:pt x="169" y="70"/>
                    <a:pt x="168" y="69"/>
                    <a:pt x="167" y="69"/>
                  </a:cubicBezTo>
                  <a:cubicBezTo>
                    <a:pt x="167" y="68"/>
                    <a:pt x="169" y="66"/>
                    <a:pt x="169" y="65"/>
                  </a:cubicBezTo>
                  <a:cubicBezTo>
                    <a:pt x="169" y="64"/>
                    <a:pt x="170" y="63"/>
                    <a:pt x="171" y="62"/>
                  </a:cubicBezTo>
                  <a:cubicBezTo>
                    <a:pt x="172" y="61"/>
                    <a:pt x="173" y="61"/>
                    <a:pt x="173" y="61"/>
                  </a:cubicBezTo>
                  <a:cubicBezTo>
                    <a:pt x="173" y="61"/>
                    <a:pt x="172" y="60"/>
                    <a:pt x="173" y="59"/>
                  </a:cubicBezTo>
                  <a:cubicBezTo>
                    <a:pt x="174" y="59"/>
                    <a:pt x="174" y="57"/>
                    <a:pt x="173" y="56"/>
                  </a:cubicBezTo>
                  <a:cubicBezTo>
                    <a:pt x="172" y="54"/>
                    <a:pt x="171" y="52"/>
                    <a:pt x="170" y="51"/>
                  </a:cubicBezTo>
                  <a:cubicBezTo>
                    <a:pt x="169" y="50"/>
                    <a:pt x="165" y="50"/>
                    <a:pt x="163" y="48"/>
                  </a:cubicBezTo>
                  <a:cubicBezTo>
                    <a:pt x="161" y="47"/>
                    <a:pt x="158" y="45"/>
                    <a:pt x="156" y="44"/>
                  </a:cubicBezTo>
                  <a:cubicBezTo>
                    <a:pt x="154" y="43"/>
                    <a:pt x="152" y="41"/>
                    <a:pt x="151" y="40"/>
                  </a:cubicBezTo>
                  <a:cubicBezTo>
                    <a:pt x="150" y="39"/>
                    <a:pt x="149" y="39"/>
                    <a:pt x="148" y="39"/>
                  </a:cubicBezTo>
                  <a:cubicBezTo>
                    <a:pt x="147" y="38"/>
                    <a:pt x="146" y="39"/>
                    <a:pt x="146" y="40"/>
                  </a:cubicBezTo>
                  <a:cubicBezTo>
                    <a:pt x="145" y="40"/>
                    <a:pt x="144" y="41"/>
                    <a:pt x="143" y="40"/>
                  </a:cubicBezTo>
                  <a:cubicBezTo>
                    <a:pt x="142" y="40"/>
                    <a:pt x="141" y="41"/>
                    <a:pt x="141" y="42"/>
                  </a:cubicBezTo>
                  <a:cubicBezTo>
                    <a:pt x="141" y="42"/>
                    <a:pt x="145" y="45"/>
                    <a:pt x="145" y="47"/>
                  </a:cubicBezTo>
                  <a:cubicBezTo>
                    <a:pt x="145" y="49"/>
                    <a:pt x="145" y="51"/>
                    <a:pt x="145" y="52"/>
                  </a:cubicBezTo>
                  <a:cubicBezTo>
                    <a:pt x="145" y="53"/>
                    <a:pt x="144" y="57"/>
                    <a:pt x="143" y="57"/>
                  </a:cubicBezTo>
                  <a:cubicBezTo>
                    <a:pt x="142" y="58"/>
                    <a:pt x="141" y="59"/>
                    <a:pt x="140" y="60"/>
                  </a:cubicBezTo>
                  <a:cubicBezTo>
                    <a:pt x="139" y="60"/>
                    <a:pt x="137" y="60"/>
                    <a:pt x="136" y="60"/>
                  </a:cubicBezTo>
                  <a:cubicBezTo>
                    <a:pt x="135" y="59"/>
                    <a:pt x="134" y="60"/>
                    <a:pt x="133" y="62"/>
                  </a:cubicBezTo>
                  <a:cubicBezTo>
                    <a:pt x="132" y="63"/>
                    <a:pt x="131" y="65"/>
                    <a:pt x="130" y="64"/>
                  </a:cubicBezTo>
                  <a:cubicBezTo>
                    <a:pt x="129" y="64"/>
                    <a:pt x="128" y="64"/>
                    <a:pt x="127" y="63"/>
                  </a:cubicBezTo>
                  <a:cubicBezTo>
                    <a:pt x="127" y="62"/>
                    <a:pt x="127" y="60"/>
                    <a:pt x="127" y="59"/>
                  </a:cubicBezTo>
                  <a:cubicBezTo>
                    <a:pt x="128" y="58"/>
                    <a:pt x="129" y="57"/>
                    <a:pt x="130" y="57"/>
                  </a:cubicBezTo>
                  <a:cubicBezTo>
                    <a:pt x="130" y="57"/>
                    <a:pt x="134" y="51"/>
                    <a:pt x="134" y="50"/>
                  </a:cubicBezTo>
                  <a:cubicBezTo>
                    <a:pt x="134" y="48"/>
                    <a:pt x="133" y="47"/>
                    <a:pt x="132" y="46"/>
                  </a:cubicBezTo>
                  <a:cubicBezTo>
                    <a:pt x="131" y="46"/>
                    <a:pt x="129" y="46"/>
                    <a:pt x="129" y="48"/>
                  </a:cubicBezTo>
                  <a:cubicBezTo>
                    <a:pt x="128" y="49"/>
                    <a:pt x="127" y="49"/>
                    <a:pt x="127" y="48"/>
                  </a:cubicBezTo>
                  <a:cubicBezTo>
                    <a:pt x="126" y="47"/>
                    <a:pt x="126" y="47"/>
                    <a:pt x="125" y="47"/>
                  </a:cubicBezTo>
                  <a:cubicBezTo>
                    <a:pt x="124" y="47"/>
                    <a:pt x="124" y="47"/>
                    <a:pt x="123" y="47"/>
                  </a:cubicBezTo>
                  <a:cubicBezTo>
                    <a:pt x="123" y="47"/>
                    <a:pt x="118" y="49"/>
                    <a:pt x="117" y="49"/>
                  </a:cubicBezTo>
                  <a:cubicBezTo>
                    <a:pt x="116" y="50"/>
                    <a:pt x="113" y="50"/>
                    <a:pt x="111" y="48"/>
                  </a:cubicBezTo>
                  <a:cubicBezTo>
                    <a:pt x="111" y="48"/>
                    <a:pt x="111" y="48"/>
                    <a:pt x="110" y="48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8" y="47"/>
                    <a:pt x="105" y="41"/>
                    <a:pt x="104" y="41"/>
                  </a:cubicBezTo>
                  <a:cubicBezTo>
                    <a:pt x="104" y="41"/>
                    <a:pt x="101" y="41"/>
                    <a:pt x="99" y="41"/>
                  </a:cubicBezTo>
                  <a:cubicBezTo>
                    <a:pt x="97" y="41"/>
                    <a:pt x="96" y="47"/>
                    <a:pt x="96" y="48"/>
                  </a:cubicBezTo>
                  <a:cubicBezTo>
                    <a:pt x="95" y="49"/>
                    <a:pt x="93" y="49"/>
                    <a:pt x="92" y="48"/>
                  </a:cubicBezTo>
                  <a:cubicBezTo>
                    <a:pt x="92" y="47"/>
                    <a:pt x="91" y="46"/>
                    <a:pt x="91" y="46"/>
                  </a:cubicBezTo>
                  <a:cubicBezTo>
                    <a:pt x="91" y="46"/>
                    <a:pt x="81" y="47"/>
                    <a:pt x="80" y="47"/>
                  </a:cubicBezTo>
                  <a:cubicBezTo>
                    <a:pt x="79" y="46"/>
                    <a:pt x="78" y="46"/>
                    <a:pt x="78" y="46"/>
                  </a:cubicBezTo>
                  <a:cubicBezTo>
                    <a:pt x="77" y="45"/>
                    <a:pt x="76" y="45"/>
                    <a:pt x="75" y="45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5" y="43"/>
                  </a:cubicBezTo>
                  <a:cubicBezTo>
                    <a:pt x="76" y="43"/>
                    <a:pt x="77" y="42"/>
                    <a:pt x="78" y="42"/>
                  </a:cubicBezTo>
                  <a:cubicBezTo>
                    <a:pt x="79" y="42"/>
                    <a:pt x="94" y="35"/>
                    <a:pt x="94" y="34"/>
                  </a:cubicBezTo>
                  <a:cubicBezTo>
                    <a:pt x="94" y="33"/>
                    <a:pt x="96" y="31"/>
                    <a:pt x="97" y="30"/>
                  </a:cubicBezTo>
                  <a:cubicBezTo>
                    <a:pt x="98" y="29"/>
                    <a:pt x="98" y="27"/>
                    <a:pt x="97" y="27"/>
                  </a:cubicBezTo>
                  <a:cubicBezTo>
                    <a:pt x="96" y="26"/>
                    <a:pt x="95" y="26"/>
                    <a:pt x="93" y="26"/>
                  </a:cubicBezTo>
                  <a:cubicBezTo>
                    <a:pt x="92" y="26"/>
                    <a:pt x="90" y="26"/>
                    <a:pt x="88" y="27"/>
                  </a:cubicBezTo>
                  <a:cubicBezTo>
                    <a:pt x="87" y="27"/>
                    <a:pt x="80" y="28"/>
                    <a:pt x="79" y="29"/>
                  </a:cubicBezTo>
                  <a:cubicBezTo>
                    <a:pt x="79" y="31"/>
                    <a:pt x="78" y="32"/>
                    <a:pt x="77" y="32"/>
                  </a:cubicBezTo>
                  <a:cubicBezTo>
                    <a:pt x="76" y="32"/>
                    <a:pt x="75" y="31"/>
                    <a:pt x="76" y="30"/>
                  </a:cubicBezTo>
                  <a:cubicBezTo>
                    <a:pt x="76" y="29"/>
                    <a:pt x="77" y="28"/>
                    <a:pt x="77" y="28"/>
                  </a:cubicBezTo>
                  <a:cubicBezTo>
                    <a:pt x="77" y="27"/>
                    <a:pt x="77" y="25"/>
                    <a:pt x="75" y="25"/>
                  </a:cubicBezTo>
                  <a:cubicBezTo>
                    <a:pt x="74" y="25"/>
                    <a:pt x="73" y="23"/>
                    <a:pt x="71" y="23"/>
                  </a:cubicBezTo>
                  <a:cubicBezTo>
                    <a:pt x="70" y="22"/>
                    <a:pt x="65" y="27"/>
                    <a:pt x="63" y="27"/>
                  </a:cubicBezTo>
                  <a:cubicBezTo>
                    <a:pt x="61" y="27"/>
                    <a:pt x="60" y="24"/>
                    <a:pt x="58" y="25"/>
                  </a:cubicBezTo>
                  <a:cubicBezTo>
                    <a:pt x="56" y="25"/>
                    <a:pt x="56" y="31"/>
                    <a:pt x="55" y="30"/>
                  </a:cubicBezTo>
                  <a:cubicBezTo>
                    <a:pt x="54" y="29"/>
                    <a:pt x="51" y="25"/>
                    <a:pt x="51" y="26"/>
                  </a:cubicBezTo>
                  <a:cubicBezTo>
                    <a:pt x="51" y="27"/>
                    <a:pt x="48" y="28"/>
                    <a:pt x="46" y="28"/>
                  </a:cubicBezTo>
                  <a:cubicBezTo>
                    <a:pt x="45" y="27"/>
                    <a:pt x="44" y="33"/>
                    <a:pt x="43" y="35"/>
                  </a:cubicBezTo>
                  <a:cubicBezTo>
                    <a:pt x="42" y="35"/>
                    <a:pt x="41" y="38"/>
                    <a:pt x="40" y="39"/>
                  </a:cubicBezTo>
                  <a:cubicBezTo>
                    <a:pt x="39" y="39"/>
                    <a:pt x="37" y="41"/>
                    <a:pt x="37" y="42"/>
                  </a:cubicBezTo>
                  <a:cubicBezTo>
                    <a:pt x="36" y="43"/>
                    <a:pt x="34" y="45"/>
                    <a:pt x="33" y="46"/>
                  </a:cubicBezTo>
                  <a:cubicBezTo>
                    <a:pt x="32" y="47"/>
                    <a:pt x="30" y="47"/>
                    <a:pt x="28" y="47"/>
                  </a:cubicBezTo>
                  <a:cubicBezTo>
                    <a:pt x="27" y="46"/>
                    <a:pt x="24" y="45"/>
                    <a:pt x="23" y="45"/>
                  </a:cubicBezTo>
                  <a:cubicBezTo>
                    <a:pt x="22" y="44"/>
                    <a:pt x="20" y="43"/>
                    <a:pt x="20" y="43"/>
                  </a:cubicBezTo>
                  <a:cubicBezTo>
                    <a:pt x="19" y="42"/>
                    <a:pt x="16" y="41"/>
                    <a:pt x="16" y="40"/>
                  </a:cubicBezTo>
                  <a:cubicBezTo>
                    <a:pt x="16" y="39"/>
                    <a:pt x="16" y="37"/>
                    <a:pt x="16" y="36"/>
                  </a:cubicBezTo>
                  <a:cubicBezTo>
                    <a:pt x="17" y="35"/>
                    <a:pt x="17" y="33"/>
                    <a:pt x="16" y="32"/>
                  </a:cubicBezTo>
                  <a:cubicBezTo>
                    <a:pt x="16" y="31"/>
                    <a:pt x="13" y="28"/>
                    <a:pt x="13" y="27"/>
                  </a:cubicBezTo>
                  <a:cubicBezTo>
                    <a:pt x="13" y="26"/>
                    <a:pt x="17" y="26"/>
                    <a:pt x="19" y="25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3" y="24"/>
                    <a:pt x="24" y="24"/>
                  </a:cubicBezTo>
                  <a:cubicBezTo>
                    <a:pt x="25" y="25"/>
                    <a:pt x="25" y="23"/>
                    <a:pt x="27" y="24"/>
                  </a:cubicBezTo>
                  <a:cubicBezTo>
                    <a:pt x="29" y="24"/>
                    <a:pt x="31" y="24"/>
                    <a:pt x="31" y="23"/>
                  </a:cubicBezTo>
                  <a:cubicBezTo>
                    <a:pt x="31" y="23"/>
                    <a:pt x="32" y="21"/>
                    <a:pt x="32" y="21"/>
                  </a:cubicBezTo>
                  <a:cubicBezTo>
                    <a:pt x="33" y="20"/>
                    <a:pt x="33" y="19"/>
                    <a:pt x="33" y="17"/>
                  </a:cubicBezTo>
                  <a:cubicBezTo>
                    <a:pt x="32" y="16"/>
                    <a:pt x="35" y="16"/>
                    <a:pt x="35" y="14"/>
                  </a:cubicBezTo>
                  <a:cubicBezTo>
                    <a:pt x="34" y="11"/>
                    <a:pt x="33" y="9"/>
                    <a:pt x="32" y="9"/>
                  </a:cubicBezTo>
                  <a:cubicBezTo>
                    <a:pt x="32" y="8"/>
                    <a:pt x="33" y="8"/>
                    <a:pt x="32" y="7"/>
                  </a:cubicBezTo>
                  <a:cubicBezTo>
                    <a:pt x="30" y="6"/>
                    <a:pt x="29" y="4"/>
                    <a:pt x="28" y="3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4"/>
                    <a:pt x="25" y="6"/>
                    <a:pt x="26" y="7"/>
                  </a:cubicBezTo>
                  <a:cubicBezTo>
                    <a:pt x="26" y="8"/>
                    <a:pt x="25" y="11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ubicBezTo>
                    <a:pt x="22" y="15"/>
                    <a:pt x="20" y="15"/>
                    <a:pt x="19" y="15"/>
                  </a:cubicBezTo>
                  <a:cubicBezTo>
                    <a:pt x="19" y="16"/>
                    <a:pt x="17" y="15"/>
                    <a:pt x="16" y="16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7" y="23"/>
                  </a:cubicBezTo>
                  <a:cubicBezTo>
                    <a:pt x="7" y="24"/>
                    <a:pt x="7" y="26"/>
                    <a:pt x="7" y="26"/>
                  </a:cubicBezTo>
                  <a:cubicBezTo>
                    <a:pt x="8" y="26"/>
                    <a:pt x="11" y="29"/>
                    <a:pt x="11" y="31"/>
                  </a:cubicBezTo>
                  <a:cubicBezTo>
                    <a:pt x="10" y="33"/>
                    <a:pt x="9" y="35"/>
                    <a:pt x="8" y="35"/>
                  </a:cubicBezTo>
                  <a:cubicBezTo>
                    <a:pt x="7" y="36"/>
                    <a:pt x="6" y="36"/>
                    <a:pt x="6" y="37"/>
                  </a:cubicBezTo>
                  <a:cubicBezTo>
                    <a:pt x="6" y="37"/>
                    <a:pt x="5" y="39"/>
                    <a:pt x="2" y="40"/>
                  </a:cubicBezTo>
                  <a:cubicBezTo>
                    <a:pt x="2" y="40"/>
                    <a:pt x="3" y="48"/>
                    <a:pt x="5" y="48"/>
                  </a:cubicBezTo>
                  <a:close/>
                </a:path>
              </a:pathLst>
            </a:custGeom>
            <a:solidFill>
              <a:srgbClr val="FFC000"/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5" name="Freeform 304"/>
            <p:cNvSpPr>
              <a:spLocks/>
            </p:cNvSpPr>
            <p:nvPr/>
          </p:nvSpPr>
          <p:spPr bwMode="gray">
            <a:xfrm>
              <a:off x="3251261" y="1842402"/>
              <a:ext cx="48169" cy="54713"/>
            </a:xfrm>
            <a:custGeom>
              <a:avLst/>
              <a:gdLst>
                <a:gd name="T0" fmla="*/ 10 w 11"/>
                <a:gd name="T1" fmla="*/ 40 h 11"/>
                <a:gd name="T2" fmla="*/ 20 w 11"/>
                <a:gd name="T3" fmla="*/ 40 h 11"/>
                <a:gd name="T4" fmla="*/ 26 w 11"/>
                <a:gd name="T5" fmla="*/ 36 h 11"/>
                <a:gd name="T6" fmla="*/ 33 w 11"/>
                <a:gd name="T7" fmla="*/ 29 h 11"/>
                <a:gd name="T8" fmla="*/ 36 w 11"/>
                <a:gd name="T9" fmla="*/ 22 h 11"/>
                <a:gd name="T10" fmla="*/ 29 w 11"/>
                <a:gd name="T11" fmla="*/ 7 h 11"/>
                <a:gd name="T12" fmla="*/ 23 w 11"/>
                <a:gd name="T13" fmla="*/ 0 h 11"/>
                <a:gd name="T14" fmla="*/ 13 w 11"/>
                <a:gd name="T15" fmla="*/ 0 h 11"/>
                <a:gd name="T16" fmla="*/ 3 w 11"/>
                <a:gd name="T17" fmla="*/ 11 h 11"/>
                <a:gd name="T18" fmla="*/ 0 w 11"/>
                <a:gd name="T19" fmla="*/ 25 h 11"/>
                <a:gd name="T20" fmla="*/ 3 w 11"/>
                <a:gd name="T21" fmla="*/ 36 h 11"/>
                <a:gd name="T22" fmla="*/ 10 w 11"/>
                <a:gd name="T23" fmla="*/ 4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1"/>
                <a:gd name="T38" fmla="*/ 11 w 11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1">
                  <a:moveTo>
                    <a:pt x="3" y="11"/>
                  </a:moveTo>
                  <a:cubicBezTo>
                    <a:pt x="4" y="11"/>
                    <a:pt x="6" y="11"/>
                    <a:pt x="6" y="11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9"/>
                    <a:pt x="10" y="8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0" y="5"/>
                    <a:pt x="10" y="3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0" y="8"/>
                    <a:pt x="0" y="10"/>
                    <a:pt x="1" y="10"/>
                  </a:cubicBezTo>
                  <a:cubicBezTo>
                    <a:pt x="1" y="11"/>
                    <a:pt x="3" y="11"/>
                    <a:pt x="3" y="1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6" name="Freeform 306"/>
            <p:cNvSpPr>
              <a:spLocks/>
            </p:cNvSpPr>
            <p:nvPr/>
          </p:nvSpPr>
          <p:spPr bwMode="gray">
            <a:xfrm>
              <a:off x="3605961" y="1958392"/>
              <a:ext cx="45980" cy="80973"/>
            </a:xfrm>
            <a:custGeom>
              <a:avLst/>
              <a:gdLst>
                <a:gd name="T0" fmla="*/ 17 w 10"/>
                <a:gd name="T1" fmla="*/ 58 h 16"/>
                <a:gd name="T2" fmla="*/ 26 w 10"/>
                <a:gd name="T3" fmla="*/ 58 h 16"/>
                <a:gd name="T4" fmla="*/ 33 w 10"/>
                <a:gd name="T5" fmla="*/ 51 h 16"/>
                <a:gd name="T6" fmla="*/ 33 w 10"/>
                <a:gd name="T7" fmla="*/ 36 h 16"/>
                <a:gd name="T8" fmla="*/ 30 w 10"/>
                <a:gd name="T9" fmla="*/ 22 h 16"/>
                <a:gd name="T10" fmla="*/ 26 w 10"/>
                <a:gd name="T11" fmla="*/ 7 h 16"/>
                <a:gd name="T12" fmla="*/ 20 w 10"/>
                <a:gd name="T13" fmla="*/ 0 h 16"/>
                <a:gd name="T14" fmla="*/ 13 w 10"/>
                <a:gd name="T15" fmla="*/ 0 h 16"/>
                <a:gd name="T16" fmla="*/ 7 w 10"/>
                <a:gd name="T17" fmla="*/ 7 h 16"/>
                <a:gd name="T18" fmla="*/ 0 w 10"/>
                <a:gd name="T19" fmla="*/ 15 h 16"/>
                <a:gd name="T20" fmla="*/ 0 w 10"/>
                <a:gd name="T21" fmla="*/ 29 h 16"/>
                <a:gd name="T22" fmla="*/ 7 w 10"/>
                <a:gd name="T23" fmla="*/ 40 h 16"/>
                <a:gd name="T24" fmla="*/ 13 w 10"/>
                <a:gd name="T25" fmla="*/ 43 h 16"/>
                <a:gd name="T26" fmla="*/ 13 w 10"/>
                <a:gd name="T27" fmla="*/ 51 h 16"/>
                <a:gd name="T28" fmla="*/ 17 w 10"/>
                <a:gd name="T29" fmla="*/ 58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6"/>
                <a:gd name="T47" fmla="*/ 10 w 1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6">
                  <a:moveTo>
                    <a:pt x="5" y="16"/>
                  </a:moveTo>
                  <a:cubicBezTo>
                    <a:pt x="6" y="16"/>
                    <a:pt x="7" y="16"/>
                    <a:pt x="8" y="16"/>
                  </a:cubicBezTo>
                  <a:cubicBezTo>
                    <a:pt x="9" y="16"/>
                    <a:pt x="10" y="15"/>
                    <a:pt x="10" y="14"/>
                  </a:cubicBezTo>
                  <a:cubicBezTo>
                    <a:pt x="10" y="13"/>
                    <a:pt x="10" y="11"/>
                    <a:pt x="10" y="10"/>
                  </a:cubicBezTo>
                  <a:cubicBezTo>
                    <a:pt x="10" y="9"/>
                    <a:pt x="9" y="7"/>
                    <a:pt x="9" y="6"/>
                  </a:cubicBezTo>
                  <a:cubicBezTo>
                    <a:pt x="8" y="5"/>
                    <a:pt x="8" y="4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3" y="15"/>
                    <a:pt x="4" y="16"/>
                    <a:pt x="5" y="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7" name="Freeform 327"/>
            <p:cNvSpPr>
              <a:spLocks/>
            </p:cNvSpPr>
            <p:nvPr/>
          </p:nvSpPr>
          <p:spPr bwMode="gray">
            <a:xfrm>
              <a:off x="3656320" y="1483492"/>
              <a:ext cx="451038" cy="214471"/>
            </a:xfrm>
            <a:custGeom>
              <a:avLst/>
              <a:gdLst>
                <a:gd name="T0" fmla="*/ 295 w 97"/>
                <a:gd name="T1" fmla="*/ 7 h 44"/>
                <a:gd name="T2" fmla="*/ 322 w 97"/>
                <a:gd name="T3" fmla="*/ 4 h 44"/>
                <a:gd name="T4" fmla="*/ 329 w 97"/>
                <a:gd name="T5" fmla="*/ 28 h 44"/>
                <a:gd name="T6" fmla="*/ 319 w 97"/>
                <a:gd name="T7" fmla="*/ 42 h 44"/>
                <a:gd name="T8" fmla="*/ 295 w 97"/>
                <a:gd name="T9" fmla="*/ 56 h 44"/>
                <a:gd name="T10" fmla="*/ 254 w 97"/>
                <a:gd name="T11" fmla="*/ 63 h 44"/>
                <a:gd name="T12" fmla="*/ 224 w 97"/>
                <a:gd name="T13" fmla="*/ 63 h 44"/>
                <a:gd name="T14" fmla="*/ 207 w 97"/>
                <a:gd name="T15" fmla="*/ 67 h 44"/>
                <a:gd name="T16" fmla="*/ 190 w 97"/>
                <a:gd name="T17" fmla="*/ 67 h 44"/>
                <a:gd name="T18" fmla="*/ 176 w 97"/>
                <a:gd name="T19" fmla="*/ 77 h 44"/>
                <a:gd name="T20" fmla="*/ 156 w 97"/>
                <a:gd name="T21" fmla="*/ 80 h 44"/>
                <a:gd name="T22" fmla="*/ 149 w 97"/>
                <a:gd name="T23" fmla="*/ 84 h 44"/>
                <a:gd name="T24" fmla="*/ 142 w 97"/>
                <a:gd name="T25" fmla="*/ 94 h 44"/>
                <a:gd name="T26" fmla="*/ 132 w 97"/>
                <a:gd name="T27" fmla="*/ 94 h 44"/>
                <a:gd name="T28" fmla="*/ 125 w 97"/>
                <a:gd name="T29" fmla="*/ 94 h 44"/>
                <a:gd name="T30" fmla="*/ 105 w 97"/>
                <a:gd name="T31" fmla="*/ 98 h 44"/>
                <a:gd name="T32" fmla="*/ 95 w 97"/>
                <a:gd name="T33" fmla="*/ 116 h 44"/>
                <a:gd name="T34" fmla="*/ 78 w 97"/>
                <a:gd name="T35" fmla="*/ 119 h 44"/>
                <a:gd name="T36" fmla="*/ 75 w 97"/>
                <a:gd name="T37" fmla="*/ 126 h 44"/>
                <a:gd name="T38" fmla="*/ 64 w 97"/>
                <a:gd name="T39" fmla="*/ 126 h 44"/>
                <a:gd name="T40" fmla="*/ 61 w 97"/>
                <a:gd name="T41" fmla="*/ 140 h 44"/>
                <a:gd name="T42" fmla="*/ 51 w 97"/>
                <a:gd name="T43" fmla="*/ 144 h 44"/>
                <a:gd name="T44" fmla="*/ 31 w 97"/>
                <a:gd name="T45" fmla="*/ 147 h 44"/>
                <a:gd name="T46" fmla="*/ 3 w 97"/>
                <a:gd name="T47" fmla="*/ 126 h 44"/>
                <a:gd name="T48" fmla="*/ 14 w 97"/>
                <a:gd name="T49" fmla="*/ 119 h 44"/>
                <a:gd name="T50" fmla="*/ 7 w 97"/>
                <a:gd name="T51" fmla="*/ 112 h 44"/>
                <a:gd name="T52" fmla="*/ 3 w 97"/>
                <a:gd name="T53" fmla="*/ 101 h 44"/>
                <a:gd name="T54" fmla="*/ 27 w 97"/>
                <a:gd name="T55" fmla="*/ 94 h 44"/>
                <a:gd name="T56" fmla="*/ 41 w 97"/>
                <a:gd name="T57" fmla="*/ 91 h 44"/>
                <a:gd name="T58" fmla="*/ 51 w 97"/>
                <a:gd name="T59" fmla="*/ 84 h 44"/>
                <a:gd name="T60" fmla="*/ 64 w 97"/>
                <a:gd name="T61" fmla="*/ 80 h 44"/>
                <a:gd name="T62" fmla="*/ 61 w 97"/>
                <a:gd name="T63" fmla="*/ 70 h 44"/>
                <a:gd name="T64" fmla="*/ 75 w 97"/>
                <a:gd name="T65" fmla="*/ 74 h 44"/>
                <a:gd name="T66" fmla="*/ 75 w 97"/>
                <a:gd name="T67" fmla="*/ 63 h 44"/>
                <a:gd name="T68" fmla="*/ 81 w 97"/>
                <a:gd name="T69" fmla="*/ 60 h 44"/>
                <a:gd name="T70" fmla="*/ 81 w 97"/>
                <a:gd name="T71" fmla="*/ 45 h 44"/>
                <a:gd name="T72" fmla="*/ 88 w 97"/>
                <a:gd name="T73" fmla="*/ 45 h 44"/>
                <a:gd name="T74" fmla="*/ 102 w 97"/>
                <a:gd name="T75" fmla="*/ 42 h 44"/>
                <a:gd name="T76" fmla="*/ 112 w 97"/>
                <a:gd name="T77" fmla="*/ 39 h 44"/>
                <a:gd name="T78" fmla="*/ 125 w 97"/>
                <a:gd name="T79" fmla="*/ 35 h 44"/>
                <a:gd name="T80" fmla="*/ 139 w 97"/>
                <a:gd name="T81" fmla="*/ 28 h 44"/>
                <a:gd name="T82" fmla="*/ 159 w 97"/>
                <a:gd name="T83" fmla="*/ 24 h 44"/>
                <a:gd name="T84" fmla="*/ 187 w 97"/>
                <a:gd name="T85" fmla="*/ 24 h 44"/>
                <a:gd name="T86" fmla="*/ 197 w 97"/>
                <a:gd name="T87" fmla="*/ 14 h 44"/>
                <a:gd name="T88" fmla="*/ 214 w 97"/>
                <a:gd name="T89" fmla="*/ 18 h 44"/>
                <a:gd name="T90" fmla="*/ 234 w 97"/>
                <a:gd name="T91" fmla="*/ 24 h 44"/>
                <a:gd name="T92" fmla="*/ 258 w 97"/>
                <a:gd name="T93" fmla="*/ 24 h 44"/>
                <a:gd name="T94" fmla="*/ 278 w 97"/>
                <a:gd name="T95" fmla="*/ 21 h 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44"/>
                <a:gd name="T146" fmla="*/ 97 w 97"/>
                <a:gd name="T147" fmla="*/ 44 h 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44">
                  <a:moveTo>
                    <a:pt x="83" y="6"/>
                  </a:moveTo>
                  <a:cubicBezTo>
                    <a:pt x="84" y="5"/>
                    <a:pt x="85" y="3"/>
                    <a:pt x="87" y="2"/>
                  </a:cubicBezTo>
                  <a:cubicBezTo>
                    <a:pt x="89" y="1"/>
                    <a:pt x="91" y="0"/>
                    <a:pt x="92" y="0"/>
                  </a:cubicBezTo>
                  <a:cubicBezTo>
                    <a:pt x="93" y="0"/>
                    <a:pt x="94" y="1"/>
                    <a:pt x="95" y="1"/>
                  </a:cubicBezTo>
                  <a:cubicBezTo>
                    <a:pt x="96" y="2"/>
                    <a:pt x="97" y="3"/>
                    <a:pt x="97" y="4"/>
                  </a:cubicBezTo>
                  <a:cubicBezTo>
                    <a:pt x="97" y="5"/>
                    <a:pt x="97" y="7"/>
                    <a:pt x="97" y="8"/>
                  </a:cubicBezTo>
                  <a:cubicBezTo>
                    <a:pt x="97" y="9"/>
                    <a:pt x="97" y="10"/>
                    <a:pt x="96" y="10"/>
                  </a:cubicBezTo>
                  <a:cubicBezTo>
                    <a:pt x="96" y="10"/>
                    <a:pt x="95" y="11"/>
                    <a:pt x="94" y="12"/>
                  </a:cubicBezTo>
                  <a:cubicBezTo>
                    <a:pt x="93" y="12"/>
                    <a:pt x="92" y="13"/>
                    <a:pt x="91" y="14"/>
                  </a:cubicBezTo>
                  <a:cubicBezTo>
                    <a:pt x="90" y="14"/>
                    <a:pt x="88" y="15"/>
                    <a:pt x="87" y="16"/>
                  </a:cubicBezTo>
                  <a:cubicBezTo>
                    <a:pt x="85" y="16"/>
                    <a:pt x="83" y="16"/>
                    <a:pt x="82" y="17"/>
                  </a:cubicBezTo>
                  <a:cubicBezTo>
                    <a:pt x="80" y="17"/>
                    <a:pt x="77" y="18"/>
                    <a:pt x="75" y="18"/>
                  </a:cubicBezTo>
                  <a:cubicBezTo>
                    <a:pt x="73" y="18"/>
                    <a:pt x="70" y="18"/>
                    <a:pt x="69" y="19"/>
                  </a:cubicBezTo>
                  <a:cubicBezTo>
                    <a:pt x="67" y="19"/>
                    <a:pt x="66" y="19"/>
                    <a:pt x="66" y="18"/>
                  </a:cubicBezTo>
                  <a:cubicBezTo>
                    <a:pt x="66" y="18"/>
                    <a:pt x="66" y="18"/>
                    <a:pt x="65" y="18"/>
                  </a:cubicBezTo>
                  <a:cubicBezTo>
                    <a:pt x="64" y="19"/>
                    <a:pt x="63" y="19"/>
                    <a:pt x="61" y="19"/>
                  </a:cubicBezTo>
                  <a:cubicBezTo>
                    <a:pt x="60" y="19"/>
                    <a:pt x="58" y="19"/>
                    <a:pt x="58" y="19"/>
                  </a:cubicBezTo>
                  <a:cubicBezTo>
                    <a:pt x="58" y="19"/>
                    <a:pt x="57" y="19"/>
                    <a:pt x="56" y="19"/>
                  </a:cubicBezTo>
                  <a:cubicBezTo>
                    <a:pt x="55" y="20"/>
                    <a:pt x="54" y="20"/>
                    <a:pt x="54" y="21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2" y="21"/>
                    <a:pt x="51" y="21"/>
                    <a:pt x="49" y="22"/>
                  </a:cubicBezTo>
                  <a:cubicBezTo>
                    <a:pt x="48" y="23"/>
                    <a:pt x="47" y="23"/>
                    <a:pt x="46" y="23"/>
                  </a:cubicBezTo>
                  <a:cubicBezTo>
                    <a:pt x="46" y="23"/>
                    <a:pt x="45" y="23"/>
                    <a:pt x="44" y="23"/>
                  </a:cubicBezTo>
                  <a:cubicBezTo>
                    <a:pt x="44" y="23"/>
                    <a:pt x="44" y="24"/>
                    <a:pt x="44" y="24"/>
                  </a:cubicBezTo>
                  <a:cubicBezTo>
                    <a:pt x="44" y="25"/>
                    <a:pt x="44" y="26"/>
                    <a:pt x="44" y="26"/>
                  </a:cubicBezTo>
                  <a:cubicBezTo>
                    <a:pt x="43" y="27"/>
                    <a:pt x="43" y="27"/>
                    <a:pt x="42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0" y="27"/>
                    <a:pt x="39" y="27"/>
                  </a:cubicBezTo>
                  <a:cubicBezTo>
                    <a:pt x="39" y="27"/>
                    <a:pt x="38" y="27"/>
                    <a:pt x="38" y="27"/>
                  </a:cubicBezTo>
                  <a:cubicBezTo>
                    <a:pt x="38" y="28"/>
                    <a:pt x="37" y="28"/>
                    <a:pt x="37" y="27"/>
                  </a:cubicBezTo>
                  <a:cubicBezTo>
                    <a:pt x="36" y="27"/>
                    <a:pt x="35" y="27"/>
                    <a:pt x="34" y="28"/>
                  </a:cubicBezTo>
                  <a:cubicBezTo>
                    <a:pt x="33" y="29"/>
                    <a:pt x="32" y="29"/>
                    <a:pt x="31" y="28"/>
                  </a:cubicBezTo>
                  <a:cubicBezTo>
                    <a:pt x="31" y="28"/>
                    <a:pt x="30" y="28"/>
                    <a:pt x="30" y="30"/>
                  </a:cubicBezTo>
                  <a:cubicBezTo>
                    <a:pt x="30" y="32"/>
                    <a:pt x="29" y="33"/>
                    <a:pt x="28" y="33"/>
                  </a:cubicBezTo>
                  <a:cubicBezTo>
                    <a:pt x="27" y="34"/>
                    <a:pt x="26" y="34"/>
                    <a:pt x="25" y="35"/>
                  </a:cubicBezTo>
                  <a:cubicBezTo>
                    <a:pt x="24" y="35"/>
                    <a:pt x="23" y="35"/>
                    <a:pt x="23" y="34"/>
                  </a:cubicBezTo>
                  <a:cubicBezTo>
                    <a:pt x="23" y="33"/>
                    <a:pt x="22" y="33"/>
                    <a:pt x="22" y="33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2" y="37"/>
                    <a:pt x="21" y="38"/>
                    <a:pt x="21" y="38"/>
                  </a:cubicBezTo>
                  <a:cubicBezTo>
                    <a:pt x="21" y="38"/>
                    <a:pt x="19" y="37"/>
                    <a:pt x="19" y="36"/>
                  </a:cubicBezTo>
                  <a:cubicBezTo>
                    <a:pt x="18" y="36"/>
                    <a:pt x="17" y="36"/>
                    <a:pt x="18" y="37"/>
                  </a:cubicBezTo>
                  <a:cubicBezTo>
                    <a:pt x="18" y="38"/>
                    <a:pt x="18" y="39"/>
                    <a:pt x="18" y="40"/>
                  </a:cubicBezTo>
                  <a:cubicBezTo>
                    <a:pt x="18" y="40"/>
                    <a:pt x="17" y="40"/>
                    <a:pt x="17" y="40"/>
                  </a:cubicBezTo>
                  <a:cubicBezTo>
                    <a:pt x="16" y="40"/>
                    <a:pt x="15" y="40"/>
                    <a:pt x="15" y="41"/>
                  </a:cubicBezTo>
                  <a:cubicBezTo>
                    <a:pt x="15" y="42"/>
                    <a:pt x="14" y="43"/>
                    <a:pt x="12" y="43"/>
                  </a:cubicBezTo>
                  <a:cubicBezTo>
                    <a:pt x="11" y="44"/>
                    <a:pt x="10" y="43"/>
                    <a:pt x="9" y="42"/>
                  </a:cubicBezTo>
                  <a:cubicBezTo>
                    <a:pt x="8" y="41"/>
                    <a:pt x="7" y="39"/>
                    <a:pt x="5" y="38"/>
                  </a:cubicBezTo>
                  <a:cubicBezTo>
                    <a:pt x="4" y="37"/>
                    <a:pt x="2" y="36"/>
                    <a:pt x="1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1" y="34"/>
                    <a:pt x="3" y="34"/>
                    <a:pt x="4" y="34"/>
                  </a:cubicBezTo>
                  <a:cubicBezTo>
                    <a:pt x="6" y="34"/>
                    <a:pt x="7" y="33"/>
                    <a:pt x="6" y="33"/>
                  </a:cubicBezTo>
                  <a:cubicBezTo>
                    <a:pt x="5" y="33"/>
                    <a:pt x="3" y="32"/>
                    <a:pt x="2" y="32"/>
                  </a:cubicBezTo>
                  <a:cubicBezTo>
                    <a:pt x="2" y="32"/>
                    <a:pt x="0" y="31"/>
                    <a:pt x="0" y="30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6" y="28"/>
                    <a:pt x="7" y="28"/>
                    <a:pt x="8" y="27"/>
                  </a:cubicBezTo>
                  <a:cubicBezTo>
                    <a:pt x="9" y="27"/>
                    <a:pt x="10" y="26"/>
                    <a:pt x="11" y="27"/>
                  </a:cubicBezTo>
                  <a:cubicBezTo>
                    <a:pt x="12" y="27"/>
                    <a:pt x="12" y="27"/>
                    <a:pt x="12" y="26"/>
                  </a:cubicBezTo>
                  <a:cubicBezTo>
                    <a:pt x="12" y="26"/>
                    <a:pt x="13" y="25"/>
                    <a:pt x="14" y="25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4" y="23"/>
                    <a:pt x="15" y="22"/>
                    <a:pt x="16" y="23"/>
                  </a:cubicBezTo>
                  <a:cubicBezTo>
                    <a:pt x="18" y="23"/>
                    <a:pt x="19" y="24"/>
                    <a:pt x="19" y="23"/>
                  </a:cubicBezTo>
                  <a:cubicBezTo>
                    <a:pt x="19" y="23"/>
                    <a:pt x="18" y="22"/>
                    <a:pt x="18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0" y="20"/>
                    <a:pt x="21" y="20"/>
                    <a:pt x="22" y="21"/>
                  </a:cubicBezTo>
                  <a:cubicBezTo>
                    <a:pt x="23" y="21"/>
                    <a:pt x="24" y="21"/>
                    <a:pt x="23" y="20"/>
                  </a:cubicBezTo>
                  <a:cubicBezTo>
                    <a:pt x="23" y="19"/>
                    <a:pt x="23" y="19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4" y="12"/>
                    <a:pt x="24" y="11"/>
                    <a:pt x="25" y="11"/>
                  </a:cubicBezTo>
                  <a:cubicBezTo>
                    <a:pt x="26" y="11"/>
                    <a:pt x="26" y="12"/>
                    <a:pt x="26" y="13"/>
                  </a:cubicBezTo>
                  <a:cubicBezTo>
                    <a:pt x="26" y="13"/>
                    <a:pt x="27" y="14"/>
                    <a:pt x="28" y="14"/>
                  </a:cubicBezTo>
                  <a:cubicBezTo>
                    <a:pt x="29" y="13"/>
                    <a:pt x="30" y="13"/>
                    <a:pt x="30" y="12"/>
                  </a:cubicBezTo>
                  <a:cubicBezTo>
                    <a:pt x="30" y="11"/>
                    <a:pt x="30" y="10"/>
                    <a:pt x="31" y="10"/>
                  </a:cubicBezTo>
                  <a:cubicBezTo>
                    <a:pt x="31" y="11"/>
                    <a:pt x="32" y="11"/>
                    <a:pt x="33" y="11"/>
                  </a:cubicBezTo>
                  <a:cubicBezTo>
                    <a:pt x="34" y="12"/>
                    <a:pt x="35" y="12"/>
                    <a:pt x="35" y="11"/>
                  </a:cubicBezTo>
                  <a:cubicBezTo>
                    <a:pt x="35" y="10"/>
                    <a:pt x="36" y="9"/>
                    <a:pt x="37" y="10"/>
                  </a:cubicBezTo>
                  <a:cubicBezTo>
                    <a:pt x="38" y="10"/>
                    <a:pt x="38" y="9"/>
                    <a:pt x="38" y="9"/>
                  </a:cubicBezTo>
                  <a:cubicBezTo>
                    <a:pt x="39" y="9"/>
                    <a:pt x="39" y="8"/>
                    <a:pt x="41" y="8"/>
                  </a:cubicBezTo>
                  <a:cubicBezTo>
                    <a:pt x="42" y="8"/>
                    <a:pt x="43" y="8"/>
                    <a:pt x="44" y="7"/>
                  </a:cubicBezTo>
                  <a:cubicBezTo>
                    <a:pt x="44" y="7"/>
                    <a:pt x="46" y="7"/>
                    <a:pt x="47" y="7"/>
                  </a:cubicBezTo>
                  <a:cubicBezTo>
                    <a:pt x="48" y="7"/>
                    <a:pt x="49" y="7"/>
                    <a:pt x="50" y="7"/>
                  </a:cubicBezTo>
                  <a:cubicBezTo>
                    <a:pt x="51" y="6"/>
                    <a:pt x="53" y="7"/>
                    <a:pt x="55" y="7"/>
                  </a:cubicBezTo>
                  <a:cubicBezTo>
                    <a:pt x="56" y="7"/>
                    <a:pt x="58" y="6"/>
                    <a:pt x="58" y="6"/>
                  </a:cubicBezTo>
                  <a:cubicBezTo>
                    <a:pt x="58" y="5"/>
                    <a:pt x="58" y="4"/>
                    <a:pt x="58" y="4"/>
                  </a:cubicBezTo>
                  <a:cubicBezTo>
                    <a:pt x="58" y="4"/>
                    <a:pt x="59" y="4"/>
                    <a:pt x="60" y="4"/>
                  </a:cubicBezTo>
                  <a:cubicBezTo>
                    <a:pt x="61" y="4"/>
                    <a:pt x="62" y="4"/>
                    <a:pt x="63" y="5"/>
                  </a:cubicBezTo>
                  <a:cubicBezTo>
                    <a:pt x="64" y="6"/>
                    <a:pt x="65" y="7"/>
                    <a:pt x="66" y="7"/>
                  </a:cubicBezTo>
                  <a:cubicBezTo>
                    <a:pt x="67" y="7"/>
                    <a:pt x="68" y="7"/>
                    <a:pt x="69" y="7"/>
                  </a:cubicBezTo>
                  <a:cubicBezTo>
                    <a:pt x="70" y="7"/>
                    <a:pt x="72" y="7"/>
                    <a:pt x="73" y="7"/>
                  </a:cubicBezTo>
                  <a:cubicBezTo>
                    <a:pt x="73" y="7"/>
                    <a:pt x="75" y="7"/>
                    <a:pt x="76" y="7"/>
                  </a:cubicBezTo>
                  <a:cubicBezTo>
                    <a:pt x="77" y="6"/>
                    <a:pt x="78" y="6"/>
                    <a:pt x="79" y="6"/>
                  </a:cubicBezTo>
                  <a:cubicBezTo>
                    <a:pt x="81" y="6"/>
                    <a:pt x="82" y="6"/>
                    <a:pt x="82" y="6"/>
                  </a:cubicBezTo>
                  <a:cubicBezTo>
                    <a:pt x="82" y="7"/>
                    <a:pt x="83" y="6"/>
                    <a:pt x="83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 cap="rnd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lIns="54000" tIns="54000" rIns="54000" bIns="54000" anchor="ctr" anchorCtr="1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8" name="Oval 155"/>
            <p:cNvSpPr/>
            <p:nvPr/>
          </p:nvSpPr>
          <p:spPr bwMode="auto">
            <a:xfrm>
              <a:off x="1946317" y="2619311"/>
              <a:ext cx="102907" cy="102858"/>
            </a:xfrm>
            <a:prstGeom prst="ellipse">
              <a:avLst/>
            </a:prstGeom>
            <a:solidFill>
              <a:srgbClr val="ED1C2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solidFill>
                  <a:srgbClr val="FFFFFF"/>
                </a:solidFill>
              </a:endParaRPr>
            </a:p>
          </p:txBody>
        </p:sp>
        <p:sp>
          <p:nvSpPr>
            <p:cNvPr id="149" name="Oval 1"/>
            <p:cNvSpPr/>
            <p:nvPr/>
          </p:nvSpPr>
          <p:spPr bwMode="auto">
            <a:xfrm>
              <a:off x="7117925" y="3573487"/>
              <a:ext cx="216762" cy="168512"/>
            </a:xfrm>
            <a:prstGeom prst="ellipse">
              <a:avLst/>
            </a:prstGeom>
            <a:solidFill>
              <a:srgbClr val="762B84"/>
            </a:solidFill>
            <a:ln>
              <a:solidFill>
                <a:srgbClr val="762B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solidFill>
                  <a:prstClr val="white"/>
                </a:solidFill>
              </a:endParaRPr>
            </a:p>
          </p:txBody>
        </p:sp>
      </p:grp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>
          <a:xfrm>
            <a:off x="107504" y="-40729"/>
            <a:ext cx="8985250" cy="733425"/>
          </a:xfrm>
        </p:spPr>
        <p:txBody>
          <a:bodyPr/>
          <a:lstStyle/>
          <a:p>
            <a:r>
              <a:rPr lang="ru-RU" sz="2800" dirty="0" smtClean="0"/>
              <a:t>Особенности структуры компаний Теле2-Россия</a:t>
            </a:r>
            <a:endParaRPr lang="sv-SE" dirty="0" smtClean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50825" y="404664"/>
            <a:ext cx="8713788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1300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66700" lvl="1" indent="-2667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0000"/>
                </a:solidFill>
                <a:latin typeface="+mn-lt"/>
                <a:cs typeface="+mn-cs"/>
              </a:rPr>
              <a:t>Быстрый рост компании:</a:t>
            </a:r>
            <a:endParaRPr lang="en-US" sz="13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0" name="Down Arrow 24"/>
          <p:cNvSpPr/>
          <p:nvPr/>
        </p:nvSpPr>
        <p:spPr bwMode="auto">
          <a:xfrm>
            <a:off x="582636" y="4508558"/>
            <a:ext cx="4493420" cy="504618"/>
          </a:xfrm>
          <a:prstGeom prst="downArrow">
            <a:avLst>
              <a:gd name="adj1" fmla="val 50000"/>
              <a:gd name="adj2" fmla="val 52828"/>
            </a:avLst>
          </a:prstGeom>
          <a:solidFill>
            <a:srgbClr val="A5002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63455" tIns="0" rIns="64753" bIns="0"/>
          <a:lstStyle/>
          <a:p>
            <a:pPr algn="ctr" defTabSz="1042252" fontAlgn="base">
              <a:spcBef>
                <a:spcPct val="0"/>
              </a:spcBef>
              <a:spcAft>
                <a:spcPct val="0"/>
              </a:spcAft>
              <a:buSzPct val="90000"/>
              <a:defRPr/>
            </a:pPr>
            <a:r>
              <a:rPr lang="ru-RU" sz="1400" dirty="0" smtClean="0">
                <a:solidFill>
                  <a:srgbClr val="FFFFFF"/>
                </a:solidFill>
                <a:cs typeface="Arial" pitchFamily="34" charset="0"/>
              </a:rPr>
              <a:t>Необходимость</a:t>
            </a:r>
          </a:p>
          <a:p>
            <a:pPr algn="ctr" defTabSz="1042252" fontAlgn="base">
              <a:spcBef>
                <a:spcPct val="0"/>
              </a:spcBef>
              <a:spcAft>
                <a:spcPct val="0"/>
              </a:spcAft>
              <a:buSzPct val="90000"/>
              <a:defRPr/>
            </a:pPr>
            <a:r>
              <a:rPr lang="ru-RU" sz="1400" dirty="0" smtClean="0">
                <a:solidFill>
                  <a:srgbClr val="FFFFFF"/>
                </a:solidFill>
                <a:cs typeface="Arial" pitchFamily="34" charset="0"/>
              </a:rPr>
              <a:t>унификации </a:t>
            </a: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1" name="Rectangle 3"/>
          <p:cNvSpPr>
            <a:spLocks noChangeArrowheads="1"/>
          </p:cNvSpPr>
          <p:nvPr/>
        </p:nvSpPr>
        <p:spPr bwMode="auto">
          <a:xfrm>
            <a:off x="129432" y="2477672"/>
            <a:ext cx="5420038" cy="210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lvl="1" indent="-2667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Регионы </a:t>
            </a:r>
            <a:r>
              <a:rPr lang="en-US" sz="1300" dirty="0">
                <a:solidFill>
                  <a:srgbClr val="000000"/>
                </a:solidFill>
              </a:rPr>
              <a:t>Tele2 </a:t>
            </a:r>
            <a:r>
              <a:rPr lang="ru-RU" sz="1300" dirty="0">
                <a:solidFill>
                  <a:srgbClr val="000000"/>
                </a:solidFill>
              </a:rPr>
              <a:t>находятся в </a:t>
            </a:r>
            <a:r>
              <a:rPr lang="ru-RU" sz="1300" dirty="0" smtClean="0">
                <a:solidFill>
                  <a:srgbClr val="000000"/>
                </a:solidFill>
              </a:rPr>
              <a:t>различных стадиях </a:t>
            </a:r>
            <a:r>
              <a:rPr lang="ru-RU" sz="1300" dirty="0">
                <a:solidFill>
                  <a:srgbClr val="000000"/>
                </a:solidFill>
              </a:rPr>
              <a:t>развития – </a:t>
            </a:r>
            <a:r>
              <a:rPr lang="en-US" sz="1300" dirty="0">
                <a:solidFill>
                  <a:srgbClr val="000000"/>
                </a:solidFill>
              </a:rPr>
              <a:t>Defenders</a:t>
            </a:r>
            <a:r>
              <a:rPr lang="ru-RU" sz="1300" dirty="0">
                <a:solidFill>
                  <a:srgbClr val="000000"/>
                </a:solidFill>
              </a:rPr>
              <a:t>, </a:t>
            </a:r>
            <a:r>
              <a:rPr lang="en-US" sz="1300" dirty="0">
                <a:solidFill>
                  <a:srgbClr val="000000"/>
                </a:solidFill>
              </a:rPr>
              <a:t>Challengers</a:t>
            </a:r>
            <a:r>
              <a:rPr lang="ru-RU" sz="1300" dirty="0">
                <a:solidFill>
                  <a:srgbClr val="000000"/>
                </a:solidFill>
              </a:rPr>
              <a:t>, </a:t>
            </a:r>
            <a:r>
              <a:rPr lang="en-US" sz="1300" dirty="0">
                <a:solidFill>
                  <a:srgbClr val="000000"/>
                </a:solidFill>
              </a:rPr>
              <a:t>Newcomers</a:t>
            </a:r>
            <a:r>
              <a:rPr lang="ru-RU" sz="1300" dirty="0">
                <a:solidFill>
                  <a:srgbClr val="000000"/>
                </a:solidFill>
              </a:rPr>
              <a:t>, </a:t>
            </a:r>
            <a:r>
              <a:rPr lang="en-US" sz="1300" dirty="0">
                <a:solidFill>
                  <a:srgbClr val="000000"/>
                </a:solidFill>
              </a:rPr>
              <a:t>Greenfield </a:t>
            </a:r>
            <a:r>
              <a:rPr lang="ru-RU" sz="1300" dirty="0" smtClean="0">
                <a:solidFill>
                  <a:srgbClr val="000000"/>
                </a:solidFill>
              </a:rPr>
              <a:t>и </a:t>
            </a:r>
            <a:r>
              <a:rPr lang="ru-RU" sz="1300" dirty="0">
                <a:solidFill>
                  <a:srgbClr val="000000"/>
                </a:solidFill>
              </a:rPr>
              <a:t>распределены по 7 </a:t>
            </a:r>
            <a:r>
              <a:rPr lang="ru-RU" sz="1300" dirty="0" smtClean="0">
                <a:solidFill>
                  <a:srgbClr val="000000"/>
                </a:solidFill>
              </a:rPr>
              <a:t>макро-регионам</a:t>
            </a:r>
          </a:p>
          <a:p>
            <a:pPr marL="266700" lvl="1" indent="-2667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Юридическая структура компании в России: 19 юридических лиц, 24 филиала и 10 Представительств иностранной компании </a:t>
            </a:r>
          </a:p>
          <a:p>
            <a:pPr marL="266700" lvl="1" indent="-2667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43 пакета управленческой и МСФО отчетности, закрываемых ежемесячно</a:t>
            </a:r>
            <a:endParaRPr lang="en-US" sz="1300" dirty="0">
              <a:solidFill>
                <a:srgbClr val="000000"/>
              </a:solidFill>
            </a:endParaRPr>
          </a:p>
        </p:txBody>
      </p:sp>
      <p:graphicFrame>
        <p:nvGraphicFramePr>
          <p:cNvPr id="153" name="Схема 152"/>
          <p:cNvGraphicFramePr/>
          <p:nvPr>
            <p:extLst>
              <p:ext uri="{D42A27DB-BD31-4B8C-83A1-F6EECF244321}">
                <p14:modId xmlns:p14="http://schemas.microsoft.com/office/powerpoint/2010/main" xmlns="" val="1738084568"/>
              </p:ext>
            </p:extLst>
          </p:nvPr>
        </p:nvGraphicFramePr>
        <p:xfrm>
          <a:off x="201164" y="5157192"/>
          <a:ext cx="882047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4" name="Группа 153"/>
          <p:cNvGrpSpPr/>
          <p:nvPr/>
        </p:nvGrpSpPr>
        <p:grpSpPr>
          <a:xfrm>
            <a:off x="250826" y="1118821"/>
            <a:ext cx="1728886" cy="1253549"/>
            <a:chOff x="25264" y="572903"/>
            <a:chExt cx="1619488" cy="639000"/>
          </a:xfrm>
        </p:grpSpPr>
        <p:sp>
          <p:nvSpPr>
            <p:cNvPr id="155" name="Пятиугольник 154"/>
            <p:cNvSpPr/>
            <p:nvPr/>
          </p:nvSpPr>
          <p:spPr>
            <a:xfrm>
              <a:off x="25264" y="572903"/>
              <a:ext cx="1619488" cy="639000"/>
            </a:xfrm>
            <a:prstGeom prst="homePlate">
              <a:avLst/>
            </a:prstGeom>
            <a:solidFill>
              <a:srgbClr val="7030A0"/>
            </a:solidFill>
            <a:ln>
              <a:solidFill>
                <a:srgbClr val="F62AD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6" name="Пятиугольник 4"/>
            <p:cNvSpPr/>
            <p:nvPr/>
          </p:nvSpPr>
          <p:spPr>
            <a:xfrm>
              <a:off x="25264" y="572903"/>
              <a:ext cx="998351" cy="63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29337" rIns="14669" bIns="2933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>
                  <a:solidFill>
                    <a:schemeClr val="bg1"/>
                  </a:solidFill>
                </a:rPr>
                <a:t>2001-2006 </a:t>
              </a:r>
              <a:r>
                <a:rPr lang="ru-RU" sz="1100" kern="1200" dirty="0" smtClean="0">
                  <a:solidFill>
                    <a:schemeClr val="bg1"/>
                  </a:solidFill>
                </a:rPr>
                <a:t>год – Приобретение активов в 20 регионах РФ (более 6 млн. абонентов)</a:t>
              </a:r>
              <a:endParaRPr lang="ru-RU" sz="11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1316617" y="1118822"/>
            <a:ext cx="2535303" cy="1253548"/>
            <a:chOff x="1243548" y="-2853569"/>
            <a:chExt cx="2163428" cy="644521"/>
          </a:xfrm>
        </p:grpSpPr>
        <p:sp>
          <p:nvSpPr>
            <p:cNvPr id="158" name="Нашивка 157"/>
            <p:cNvSpPr/>
            <p:nvPr/>
          </p:nvSpPr>
          <p:spPr>
            <a:xfrm>
              <a:off x="1243548" y="-2850305"/>
              <a:ext cx="2163428" cy="641257"/>
            </a:xfrm>
            <a:prstGeom prst="chevron">
              <a:avLst/>
            </a:prstGeom>
            <a:solidFill>
              <a:srgbClr val="7030A0"/>
            </a:solidFill>
            <a:ln>
              <a:solidFill>
                <a:srgbClr val="F62AD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9" name="Нашивка 4"/>
            <p:cNvSpPr/>
            <p:nvPr/>
          </p:nvSpPr>
          <p:spPr>
            <a:xfrm>
              <a:off x="1687683" y="-2853569"/>
              <a:ext cx="1256407" cy="641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bg1"/>
                  </a:solidFill>
                </a:rPr>
                <a:t>2007-2008 год – Получение лицензий в 17 регионах + приобретение активов в 3 регионах (более 10 млн. абонентов)</a:t>
              </a:r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3131840" y="1118821"/>
            <a:ext cx="2549991" cy="1247201"/>
            <a:chOff x="2721013" y="566772"/>
            <a:chExt cx="2161782" cy="654916"/>
          </a:xfrm>
        </p:grpSpPr>
        <p:sp>
          <p:nvSpPr>
            <p:cNvPr id="161" name="Нашивка 160"/>
            <p:cNvSpPr/>
            <p:nvPr/>
          </p:nvSpPr>
          <p:spPr>
            <a:xfrm>
              <a:off x="2721013" y="573479"/>
              <a:ext cx="2161782" cy="648209"/>
            </a:xfrm>
            <a:prstGeom prst="chevron">
              <a:avLst/>
            </a:prstGeom>
            <a:solidFill>
              <a:srgbClr val="7030A0"/>
            </a:solidFill>
            <a:ln>
              <a:solidFill>
                <a:srgbClr val="F62AD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2" name="Нашивка 4"/>
            <p:cNvSpPr/>
            <p:nvPr/>
          </p:nvSpPr>
          <p:spPr>
            <a:xfrm>
              <a:off x="3168344" y="566772"/>
              <a:ext cx="1390346" cy="654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bg1"/>
                  </a:solidFill>
                </a:rPr>
                <a:t>2009 год – </a:t>
              </a:r>
              <a:r>
                <a:rPr lang="ru-RU" sz="1100" kern="1200" dirty="0" smtClean="0">
                  <a:solidFill>
                    <a:schemeClr val="bg1"/>
                  </a:solidFill>
                </a:rPr>
                <a:t>активная региональная экспансия, инвестиции в строительство и запуск сети (более 14 млн. абонентов)</a:t>
              </a:r>
              <a:endParaRPr lang="ru-RU" sz="11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5064723" y="1052738"/>
            <a:ext cx="2171573" cy="1313284"/>
            <a:chOff x="4589800" y="537392"/>
            <a:chExt cx="1885013" cy="687182"/>
          </a:xfrm>
        </p:grpSpPr>
        <p:sp>
          <p:nvSpPr>
            <p:cNvPr id="164" name="Нашивка 163"/>
            <p:cNvSpPr/>
            <p:nvPr/>
          </p:nvSpPr>
          <p:spPr>
            <a:xfrm>
              <a:off x="4589800" y="578654"/>
              <a:ext cx="1885013" cy="645920"/>
            </a:xfrm>
            <a:prstGeom prst="chevron">
              <a:avLst/>
            </a:prstGeom>
            <a:solidFill>
              <a:srgbClr val="7030A0"/>
            </a:solidFill>
            <a:ln>
              <a:solidFill>
                <a:srgbClr val="F62AD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5" name="Нашивка 4"/>
            <p:cNvSpPr/>
            <p:nvPr/>
          </p:nvSpPr>
          <p:spPr>
            <a:xfrm>
              <a:off x="4911012" y="537392"/>
              <a:ext cx="1242590" cy="687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bg1"/>
                  </a:solidFill>
                </a:rPr>
                <a:t>2010 год – распределение  бизнеса по макрорегионам (более 18 млн абонентов)</a:t>
              </a:r>
              <a:endParaRPr lang="ru-RU" sz="11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806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9525" y="11113"/>
            <a:ext cx="1095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5658" tIns="0" rIns="56797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GB" sz="1800">
              <a:solidFill>
                <a:schemeClr val="folHlink"/>
              </a:solidFill>
            </a:endParaRPr>
          </a:p>
        </p:txBody>
      </p:sp>
      <p:sp>
        <p:nvSpPr>
          <p:cNvPr id="114710" name="Rectangle 2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black">
          <a:xfrm>
            <a:off x="323850" y="44624"/>
            <a:ext cx="8528050" cy="6492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5F5F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5F5F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Предпосылки создания ОЦО</a:t>
            </a:r>
            <a:endParaRPr lang="en-GB" sz="2000" b="0" dirty="0" smtClean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58004" y="1340768"/>
            <a:ext cx="4069979" cy="2246769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1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IFRS</a:t>
            </a:r>
          </a:p>
          <a:p>
            <a:pPr marL="0" lvl="1" indent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централизация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IFRS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закрытия;</a:t>
            </a:r>
          </a:p>
          <a:p>
            <a:pPr marL="0" lvl="1" indent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 -  жесткие сроки закрытия (но при этом  </a:t>
            </a:r>
          </a:p>
          <a:p>
            <a:pPr marL="0" lvl="1" indent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   избыток контрольных процедур и </a:t>
            </a:r>
          </a:p>
          <a:p>
            <a:pPr marL="0" lvl="1" indent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   коммуникаций);</a:t>
            </a:r>
            <a:endParaRPr lang="ru-RU" dirty="0">
              <a:solidFill>
                <a:srgbClr val="000000"/>
              </a:solidFill>
              <a:latin typeface="+mn-lt"/>
            </a:endParaRPr>
          </a:p>
          <a:p>
            <a:pPr marL="0" lvl="1" indent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-  несимметричность  корректировок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43650" y="1353078"/>
            <a:ext cx="4004814" cy="2222147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ru-RU" sz="1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РСБУ</a:t>
            </a:r>
            <a:endParaRPr lang="en-US" sz="1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indent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 -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 сложность контроля соблюдения </a:t>
            </a:r>
          </a:p>
          <a:p>
            <a:pPr marL="0" lvl="1" indent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   Методологии;</a:t>
            </a:r>
          </a:p>
          <a:p>
            <a:pPr marL="0" lvl="1" indent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 - разницы в финансовой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отчётности</a:t>
            </a:r>
            <a:endParaRPr lang="ru-RU" dirty="0" smtClean="0">
              <a:solidFill>
                <a:srgbClr val="000000"/>
              </a:solidFill>
              <a:latin typeface="+mn-lt"/>
            </a:endParaRPr>
          </a:p>
          <a:p>
            <a:pPr marL="0" lvl="1" indent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- сложность дальнейшей автоматизации,</a:t>
            </a:r>
          </a:p>
          <a:p>
            <a:pPr marL="0" lvl="1" indent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- сложность поддержки аудита</a:t>
            </a:r>
            <a:endParaRPr lang="ru-RU" sz="300" dirty="0" smtClean="0">
              <a:solidFill>
                <a:srgbClr val="000000"/>
              </a:solidFill>
              <a:latin typeface="+mn-lt"/>
            </a:endParaRPr>
          </a:p>
          <a:p>
            <a:pPr marL="0" lvl="1" indent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defRPr/>
            </a:pPr>
            <a:endParaRPr lang="ru-RU" sz="3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Rectangle 2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323528" y="620688"/>
            <a:ext cx="8528050" cy="649288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239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0" dirty="0" smtClean="0">
                <a:solidFill>
                  <a:schemeClr val="bg1"/>
                </a:solidFill>
                <a:latin typeface="+mn-lt"/>
              </a:rPr>
              <a:t> 1. Неэффективность процессов учета и отчетности:</a:t>
            </a:r>
            <a:endParaRPr lang="en-GB" sz="1800" b="0" dirty="0" smtClean="0">
              <a:solidFill>
                <a:schemeClr val="bg1"/>
              </a:solidFill>
            </a:endParaRPr>
          </a:p>
        </p:txBody>
      </p:sp>
      <p:sp>
        <p:nvSpPr>
          <p:cNvPr id="21" name="Rectangle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323528" y="3717032"/>
            <a:ext cx="8528050" cy="649288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239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0" dirty="0" smtClean="0">
                <a:solidFill>
                  <a:schemeClr val="bg1"/>
                </a:solidFill>
                <a:latin typeface="+mn-lt"/>
              </a:rPr>
              <a:t> 2. Низкая эффективность финансовой функции по затратам:</a:t>
            </a:r>
            <a:endParaRPr lang="en-GB" sz="1800" b="0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43650" y="4492858"/>
            <a:ext cx="4004813" cy="1600438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В компании периодически проводится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бенчмаркинг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всех процессов, который выявил низкую эффективность финансовой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функции по показателю косвенных расходов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финансового департамента к общей сумме косвенных расходов компании и сравнение со средним показателем отрасли </a:t>
            </a:r>
          </a:p>
        </p:txBody>
      </p:sp>
      <p:pic>
        <p:nvPicPr>
          <p:cNvPr id="10" name="Рисунок 9" descr="http://www.property-report.com/wp-content/uploads/2012/02/Philippines-Economic-Growth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93" y="4464985"/>
            <a:ext cx="3293600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286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9525" y="11113"/>
            <a:ext cx="1095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5658" tIns="0" rIns="56797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GB" sz="1800">
              <a:solidFill>
                <a:schemeClr val="folHlink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2913935"/>
            <a:ext cx="2082800" cy="153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marL="171450" indent="-1714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20000"/>
              </a:spcAft>
              <a:buSzTx/>
              <a:buFont typeface="Wingdings 2" pitchFamily="18" charset="2"/>
              <a:buChar char="§"/>
            </a:pPr>
            <a:r>
              <a:rPr lang="ru-RU" sz="1200" dirty="0" smtClean="0"/>
              <a:t>Стандартизация систем и процессов</a:t>
            </a:r>
          </a:p>
          <a:p>
            <a:pPr algn="l" eaLnBrk="1" hangingPunct="1">
              <a:lnSpc>
                <a:spcPct val="90000"/>
              </a:lnSpc>
              <a:spcAft>
                <a:spcPct val="20000"/>
              </a:spcAft>
              <a:buSzTx/>
              <a:buFont typeface="Wingdings 2" pitchFamily="18" charset="2"/>
              <a:buChar char="§"/>
            </a:pPr>
            <a:r>
              <a:rPr lang="ru-RU" sz="1200" dirty="0" smtClean="0"/>
              <a:t>Эффективная система для аналитики и принятия решений</a:t>
            </a:r>
          </a:p>
          <a:p>
            <a:pPr algn="l" eaLnBrk="1" hangingPunct="1">
              <a:lnSpc>
                <a:spcPct val="90000"/>
              </a:lnSpc>
              <a:spcAft>
                <a:spcPct val="20000"/>
              </a:spcAft>
              <a:buSzTx/>
              <a:buFont typeface="Wingdings 2" pitchFamily="18" charset="2"/>
              <a:buChar char="§"/>
            </a:pPr>
            <a:r>
              <a:rPr lang="ru-RU" sz="1200" dirty="0" smtClean="0"/>
              <a:t>Упрощение интеграции новых регионов</a:t>
            </a:r>
            <a:endParaRPr lang="ru-RU" sz="1200" dirty="0"/>
          </a:p>
          <a:p>
            <a:pPr algn="l" eaLnBrk="1" hangingPunct="1">
              <a:lnSpc>
                <a:spcPct val="90000"/>
              </a:lnSpc>
              <a:spcAft>
                <a:spcPct val="20000"/>
              </a:spcAft>
              <a:buSzTx/>
              <a:buFont typeface="Wingdings 2" pitchFamily="18" charset="2"/>
              <a:buChar char="§"/>
            </a:pPr>
            <a:endParaRPr lang="ru-RU" sz="12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719311" y="2934186"/>
            <a:ext cx="2184400" cy="149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marL="171450" indent="-1714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20000"/>
              </a:spcAft>
              <a:buSzTx/>
              <a:buFont typeface="Wingdings 2" pitchFamily="18" charset="2"/>
              <a:buChar char="§"/>
            </a:pPr>
            <a:r>
              <a:rPr lang="ru-RU" sz="1200" dirty="0" smtClean="0"/>
              <a:t>Повышение эффективности бизнес-процессов</a:t>
            </a:r>
          </a:p>
          <a:p>
            <a:pPr algn="l" eaLnBrk="1" hangingPunct="1">
              <a:lnSpc>
                <a:spcPct val="90000"/>
              </a:lnSpc>
              <a:spcAft>
                <a:spcPct val="20000"/>
              </a:spcAft>
              <a:buSzTx/>
              <a:buFont typeface="Wingdings 2" pitchFamily="18" charset="2"/>
              <a:buChar char="§"/>
            </a:pPr>
            <a:r>
              <a:rPr lang="ru-RU" sz="1200" dirty="0" smtClean="0"/>
              <a:t>Сокращение времени на рутинные процессы</a:t>
            </a:r>
          </a:p>
          <a:p>
            <a:pPr algn="l" eaLnBrk="1" hangingPunct="1">
              <a:lnSpc>
                <a:spcPct val="90000"/>
              </a:lnSpc>
              <a:spcAft>
                <a:spcPct val="20000"/>
              </a:spcAft>
              <a:buSzTx/>
              <a:buFont typeface="Wingdings 2" pitchFamily="18" charset="2"/>
              <a:buChar char="§"/>
            </a:pPr>
            <a:r>
              <a:rPr lang="ru-RU" sz="1200" dirty="0" smtClean="0"/>
              <a:t>Оперативное обновление информации по всем предприятиям</a:t>
            </a:r>
            <a:endParaRPr lang="ru-RU" sz="1200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483768" y="2716018"/>
            <a:ext cx="2247900" cy="186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marL="171450" indent="-1714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20000"/>
              </a:spcAft>
              <a:buSzTx/>
              <a:buFont typeface="Wingdings 2" pitchFamily="18" charset="2"/>
              <a:buChar char="§"/>
            </a:pPr>
            <a:endParaRPr lang="en-GB" sz="1200" dirty="0"/>
          </a:p>
          <a:p>
            <a:pPr algn="l" eaLnBrk="1" hangingPunct="1">
              <a:lnSpc>
                <a:spcPct val="90000"/>
              </a:lnSpc>
              <a:spcAft>
                <a:spcPct val="20000"/>
              </a:spcAft>
              <a:buSzTx/>
              <a:buFont typeface="Wingdings 2" pitchFamily="18" charset="2"/>
              <a:buChar char="§"/>
            </a:pPr>
            <a:r>
              <a:rPr lang="ru-RU" sz="1200" dirty="0" smtClean="0"/>
              <a:t>Сокращение количества ошибок, повышение качества информации для принятия решений</a:t>
            </a:r>
          </a:p>
          <a:p>
            <a:pPr algn="l" eaLnBrk="1" hangingPunct="1">
              <a:lnSpc>
                <a:spcPct val="90000"/>
              </a:lnSpc>
              <a:spcAft>
                <a:spcPct val="20000"/>
              </a:spcAft>
              <a:buSzTx/>
              <a:buFont typeface="Wingdings 2" pitchFamily="18" charset="2"/>
              <a:buChar char="§"/>
            </a:pPr>
            <a:r>
              <a:rPr lang="ru-RU" sz="1200" dirty="0" smtClean="0"/>
              <a:t>Более быстрое обучение новых сотрудников</a:t>
            </a:r>
          </a:p>
          <a:p>
            <a:pPr algn="l" eaLnBrk="1" hangingPunct="1">
              <a:lnSpc>
                <a:spcPct val="90000"/>
              </a:lnSpc>
              <a:spcAft>
                <a:spcPct val="20000"/>
              </a:spcAft>
              <a:buSzTx/>
              <a:buFont typeface="Wingdings 2" pitchFamily="18" charset="2"/>
              <a:buChar char="§"/>
            </a:pPr>
            <a:r>
              <a:rPr lang="ru-RU" sz="1200" dirty="0" smtClean="0"/>
              <a:t>Создание единого информационного пространства</a:t>
            </a:r>
            <a:endParaRPr lang="ru-RU" sz="1200" dirty="0"/>
          </a:p>
        </p:txBody>
      </p:sp>
      <p:pic>
        <p:nvPicPr>
          <p:cNvPr id="6150" name="Picture 6" descr="12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358" y="1412777"/>
            <a:ext cx="1646106" cy="1024514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 descr="052008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518" b="7455"/>
          <a:stretch>
            <a:fillRect/>
          </a:stretch>
        </p:blipFill>
        <p:spPr bwMode="auto">
          <a:xfrm>
            <a:off x="2771800" y="1412777"/>
            <a:ext cx="1613711" cy="1024514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928"/>
          <a:stretch>
            <a:fillRect/>
          </a:stretch>
        </p:blipFill>
        <p:spPr bwMode="auto">
          <a:xfrm>
            <a:off x="5008051" y="1355036"/>
            <a:ext cx="1652181" cy="106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4712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6614466"/>
              </p:ext>
            </p:extLst>
          </p:nvPr>
        </p:nvGraphicFramePr>
        <p:xfrm>
          <a:off x="395288" y="2499994"/>
          <a:ext cx="8566150" cy="279400"/>
        </p:xfrm>
        <a:graphic>
          <a:graphicData uri="http://schemas.openxmlformats.org/drawingml/2006/table">
            <a:tbl>
              <a:tblPr/>
              <a:tblGrid>
                <a:gridCol w="2038350"/>
                <a:gridCol w="2320925"/>
                <a:gridCol w="2070100"/>
                <a:gridCol w="21367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69532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450850" algn="l"/>
                          <a:tab pos="722313" algn="l"/>
                          <a:tab pos="1074738" algn="l"/>
                          <a:tab pos="1427163" algn="l"/>
                          <a:tab pos="170021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Стратегия/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Strategy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9532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450850" algn="l"/>
                          <a:tab pos="722313" algn="l"/>
                          <a:tab pos="1074738" algn="l"/>
                          <a:tab pos="1427163" algn="l"/>
                          <a:tab pos="170021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Качество/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Quality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9532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450850" algn="l"/>
                          <a:tab pos="722313" algn="l"/>
                          <a:tab pos="1074738" algn="l"/>
                          <a:tab pos="1427163" algn="l"/>
                          <a:tab pos="170021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Скорость/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Speed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9532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450850" algn="l"/>
                          <a:tab pos="722313" algn="l"/>
                          <a:tab pos="1074738" algn="l"/>
                          <a:tab pos="1427163" algn="l"/>
                          <a:tab pos="170021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Затраты/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Costs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pic>
        <p:nvPicPr>
          <p:cNvPr id="6165" name="Picture 21" descr="Hor 2010 v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BE59E4"/>
              </a:clrFrom>
              <a:clrTo>
                <a:srgbClr val="BE5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7" r="11946" b="6400"/>
          <a:stretch>
            <a:fillRect/>
          </a:stretch>
        </p:blipFill>
        <p:spPr bwMode="white">
          <a:xfrm>
            <a:off x="611560" y="1412910"/>
            <a:ext cx="1658254" cy="10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10" name="Rectangle 2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black">
          <a:xfrm>
            <a:off x="323850" y="475456"/>
            <a:ext cx="8528050" cy="6492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5F5F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5F5F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0000"/>
          </a:bodyPr>
          <a:lstStyle/>
          <a:p>
            <a:pPr eaLnBrk="1" hangingPunct="1">
              <a:defRPr/>
            </a:pPr>
            <a:r>
              <a:rPr lang="ru-RU" sz="2800" dirty="0">
                <a:solidFill>
                  <a:schemeClr val="tx1"/>
                </a:solidFill>
              </a:rPr>
              <a:t>Ц</a:t>
            </a:r>
            <a:r>
              <a:rPr lang="ru-RU" sz="2800" dirty="0" smtClean="0">
                <a:solidFill>
                  <a:schemeClr val="tx1"/>
                </a:solidFill>
              </a:rPr>
              <a:t>ели создания ОЦО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Создание ОЦО позволяет достичь следующих преимуществ: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en-GB" sz="2000" b="0" dirty="0" smtClean="0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blackWhite">
          <a:xfrm>
            <a:off x="6869677" y="2970935"/>
            <a:ext cx="21082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5658" tIns="0" rIns="56797" bIns="0">
            <a:spAutoFit/>
          </a:bodyPr>
          <a:lstStyle/>
          <a:p>
            <a:pPr marL="171450" indent="-171450" algn="l">
              <a:lnSpc>
                <a:spcPct val="90000"/>
              </a:lnSpc>
              <a:spcAft>
                <a:spcPct val="20000"/>
              </a:spcAft>
              <a:buSzTx/>
              <a:buFont typeface="Wingdings 2" pitchFamily="18" charset="2"/>
              <a:buChar char="§"/>
            </a:pPr>
            <a:r>
              <a:rPr lang="ru-RU" sz="1200" dirty="0" smtClean="0"/>
              <a:t>Сокращение затрат на рутинные операции</a:t>
            </a:r>
            <a:r>
              <a:rPr lang="ru-RU" sz="1200" dirty="0"/>
              <a:t> </a:t>
            </a:r>
            <a:r>
              <a:rPr lang="ru-RU" sz="1200" dirty="0" smtClean="0"/>
              <a:t>за счет роста производительности</a:t>
            </a:r>
          </a:p>
          <a:p>
            <a:pPr marL="171450" indent="-171450" algn="l">
              <a:lnSpc>
                <a:spcPct val="90000"/>
              </a:lnSpc>
              <a:spcAft>
                <a:spcPct val="20000"/>
              </a:spcAft>
              <a:buSzTx/>
              <a:buFont typeface="Wingdings 2" pitchFamily="18" charset="2"/>
              <a:buChar char="§"/>
            </a:pPr>
            <a:r>
              <a:rPr lang="ru-RU" sz="1200" dirty="0" smtClean="0"/>
              <a:t>Сокращение затрат на персонал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83421179"/>
              </p:ext>
            </p:extLst>
          </p:nvPr>
        </p:nvGraphicFramePr>
        <p:xfrm>
          <a:off x="467544" y="5373216"/>
          <a:ext cx="8352928" cy="86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478786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Этапы создания ОЦО: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38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0143" y="196850"/>
            <a:ext cx="8937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400" dirty="0">
                <a:solidFill>
                  <a:srgbClr val="FFFFFF"/>
                </a:solidFill>
              </a:rPr>
              <a:t>Этапы создания и развития ОЦО Те</a:t>
            </a:r>
            <a:r>
              <a:rPr lang="en-US" sz="2400" dirty="0">
                <a:solidFill>
                  <a:srgbClr val="FFFFFF"/>
                </a:solidFill>
              </a:rPr>
              <a:t>l</a:t>
            </a:r>
            <a:r>
              <a:rPr lang="ru-RU" sz="2400" dirty="0">
                <a:solidFill>
                  <a:srgbClr val="FFFFFF"/>
                </a:solidFill>
              </a:rPr>
              <a:t>е2</a:t>
            </a:r>
            <a:r>
              <a:rPr lang="en-US" sz="2400" dirty="0">
                <a:solidFill>
                  <a:srgbClr val="FFFFFF"/>
                </a:solidFill>
              </a:rPr>
              <a:t> / Stage of SSC Tele 2  launching and  development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79388" y="188640"/>
            <a:ext cx="8296275" cy="5572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239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dirty="0" smtClean="0"/>
              <a:t>Проектный этап. Изменения в бизнес-процессах и документирование. </a:t>
            </a:r>
            <a:endParaRPr lang="en-GB" sz="280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555776" y="1220992"/>
            <a:ext cx="6410424" cy="184796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15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27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39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51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ü"/>
            </a:pPr>
            <a:r>
              <a:rPr lang="ru-RU" sz="1400" dirty="0" smtClean="0"/>
              <a:t>В рамках проекта была произведена стандартизация бизнес-процессов и документооборота на предприятиях. Изменения затрагивали как бухгалтерскую и финансовые службы, так и прочие профильные подразделения. 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ü"/>
            </a:pPr>
            <a:r>
              <a:rPr lang="ru-RU" sz="1400" dirty="0" smtClean="0"/>
              <a:t>В целях снижения рисков внедрения ОЦО утвержден подход перехода на целевые бизнес-процессы предприятиями Группы до миграции в ОЦО</a:t>
            </a:r>
          </a:p>
          <a:p>
            <a:pPr lvl="1">
              <a:spcAft>
                <a:spcPct val="50000"/>
              </a:spcAft>
            </a:pPr>
            <a:endParaRPr lang="ru-RU" sz="1200" dirty="0" smtClean="0"/>
          </a:p>
          <a:p>
            <a:pPr lvl="1">
              <a:spcAft>
                <a:spcPct val="50000"/>
              </a:spcAft>
            </a:pPr>
            <a:endParaRPr lang="ru-RU" sz="1200" dirty="0" smtClean="0"/>
          </a:p>
          <a:p>
            <a:pPr lvl="1">
              <a:spcAft>
                <a:spcPct val="50000"/>
              </a:spcAft>
            </a:pPr>
            <a:endParaRPr lang="ru-RU" sz="1700" dirty="0" smtClean="0"/>
          </a:p>
          <a:p>
            <a:pPr lvl="1">
              <a:spcAft>
                <a:spcPct val="50000"/>
              </a:spcAft>
            </a:pPr>
            <a:endParaRPr lang="ru-RU" sz="1700" dirty="0" smtClean="0"/>
          </a:p>
          <a:p>
            <a:pPr lvl="1">
              <a:spcAft>
                <a:spcPct val="50000"/>
              </a:spcAft>
            </a:pPr>
            <a:endParaRPr lang="ru-RU" sz="1800" dirty="0" smtClean="0"/>
          </a:p>
          <a:p>
            <a:pPr marL="0" indent="0">
              <a:spcBef>
                <a:spcPct val="0"/>
              </a:spcBef>
              <a:spcAft>
                <a:spcPct val="50000"/>
              </a:spcAft>
            </a:pPr>
            <a:endParaRPr lang="ru-RU" sz="1100" dirty="0" smtClean="0">
              <a:solidFill>
                <a:schemeClr val="tx2"/>
              </a:solidFill>
            </a:endParaRPr>
          </a:p>
          <a:p>
            <a:pPr marL="0" indent="0"/>
            <a:endParaRPr lang="ru-RU" sz="1200" dirty="0"/>
          </a:p>
        </p:txBody>
      </p:sp>
      <p:graphicFrame>
        <p:nvGraphicFramePr>
          <p:cNvPr id="11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0322024"/>
              </p:ext>
            </p:extLst>
          </p:nvPr>
        </p:nvGraphicFramePr>
        <p:xfrm>
          <a:off x="2915816" y="3068960"/>
          <a:ext cx="5904656" cy="814414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904656"/>
              </a:tblGrid>
              <a:tr h="5805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Для облегчения миграции предприятия на целевые бизнес-процессы проектной группой разработаны следующие материалы:</a:t>
                      </a:r>
                      <a:endParaRPr lang="ru-RU" sz="1600" dirty="0"/>
                    </a:p>
                  </a:txBody>
                  <a:tcPr marL="78194" marR="78194" marT="41447" marB="4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83768" y="4145395"/>
            <a:ext cx="6552728" cy="201990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80133" tIns="40067" rIns="80133" bIns="40067">
            <a:spAutoFit/>
          </a:bodyPr>
          <a:lstStyle/>
          <a:p>
            <a:pPr marL="362266" indent="-285750">
              <a:buSzPct val="90000"/>
              <a:buFont typeface="Wingdings" pitchFamily="2" charset="2"/>
              <a:buChar char="ü"/>
              <a:defRPr/>
            </a:pPr>
            <a:r>
              <a:rPr lang="ru-RU" sz="1400" dirty="0">
                <a:cs typeface="Arial" charset="0"/>
              </a:rPr>
              <a:t>регламент документооборота, описывающий все документы, которые используются    совместно бухгалтерией и профильными подразделениями</a:t>
            </a:r>
          </a:p>
          <a:p>
            <a:pPr marL="362266" indent="-285750">
              <a:buSzPct val="90000"/>
              <a:buFont typeface="Wingdings" pitchFamily="2" charset="2"/>
              <a:buChar char="ü"/>
              <a:defRPr/>
            </a:pPr>
            <a:r>
              <a:rPr lang="ru-RU" sz="1400" dirty="0">
                <a:cs typeface="Arial" charset="0"/>
              </a:rPr>
              <a:t>описание бизнес-процессов по документообороту и учету, детализирующих действия как бухгалтерии/ОЦО, так и профильных департаментов</a:t>
            </a:r>
          </a:p>
          <a:p>
            <a:pPr marL="362266" indent="-285750">
              <a:buSzPct val="90000"/>
              <a:buFont typeface="Wingdings" pitchFamily="2" charset="2"/>
              <a:buChar char="ü"/>
              <a:defRPr/>
            </a:pPr>
            <a:r>
              <a:rPr lang="ru-RU" sz="1400" dirty="0">
                <a:cs typeface="Arial" charset="0"/>
              </a:rPr>
              <a:t>дополнительные инструкции, облегчающие переход на новые бизнес-процессы</a:t>
            </a:r>
          </a:p>
          <a:p>
            <a:pPr marL="362266" indent="-285750">
              <a:buSzPct val="90000"/>
              <a:buFont typeface="Wingdings" pitchFamily="2" charset="2"/>
              <a:buChar char="ü"/>
              <a:defRPr/>
            </a:pPr>
            <a:r>
              <a:rPr lang="ru-RU" sz="1400" dirty="0">
                <a:cs typeface="Arial" charset="0"/>
              </a:rPr>
              <a:t>контрольный отчет изменений бизнес-процессов (</a:t>
            </a:r>
            <a:r>
              <a:rPr lang="en-US" sz="1400" dirty="0">
                <a:cs typeface="Arial" charset="0"/>
              </a:rPr>
              <a:t>check-list</a:t>
            </a:r>
            <a:r>
              <a:rPr lang="en-US" sz="1400" dirty="0" smtClean="0">
                <a:cs typeface="Arial" charset="0"/>
              </a:rPr>
              <a:t>)</a:t>
            </a:r>
            <a:endParaRPr lang="en-US" sz="1400" dirty="0">
              <a:cs typeface="Arial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6455723"/>
              </p:ext>
            </p:extLst>
          </p:nvPr>
        </p:nvGraphicFramePr>
        <p:xfrm>
          <a:off x="376633" y="1428328"/>
          <a:ext cx="2467175" cy="4736976"/>
        </p:xfrm>
        <a:graphic>
          <a:graphicData uri="http://schemas.openxmlformats.org/presentationml/2006/ole">
            <p:oleObj spid="_x0000_s4141" name="Visio" r:id="rId3" imgW="2770713" imgH="4390687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6009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392" y="1752296"/>
            <a:ext cx="4345300" cy="4335384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50000"/>
              </a:spcAft>
            </a:pPr>
            <a:endParaRPr lang="ru-RU" sz="800"/>
          </a:p>
          <a:p>
            <a:pPr marL="0" indent="0">
              <a:spcBef>
                <a:spcPct val="0"/>
              </a:spcBef>
              <a:spcAft>
                <a:spcPct val="50000"/>
              </a:spcAft>
            </a:pPr>
            <a:endParaRPr lang="ru-RU" sz="800"/>
          </a:p>
          <a:p>
            <a:pPr marL="0" indent="0">
              <a:spcBef>
                <a:spcPct val="0"/>
              </a:spcBef>
              <a:spcAft>
                <a:spcPct val="50000"/>
              </a:spcAft>
            </a:pPr>
            <a:endParaRPr lang="ru-RU" sz="800"/>
          </a:p>
        </p:txBody>
      </p:sp>
      <p:sp>
        <p:nvSpPr>
          <p:cNvPr id="1945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651196" indent="-250460" eaLnBrk="0" hangingPunct="0"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001840" indent="-200368" eaLnBrk="0" hangingPunct="0"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402575" indent="-200368" eaLnBrk="0" hangingPunct="0"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1803311" indent="-200368" eaLnBrk="0" hangingPunct="0"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SzTx/>
            </a:pPr>
            <a:fld id="{D7E63438-DF5D-4D0D-84FE-EDDBF6726D1C}" type="slidenum">
              <a:rPr lang="en-GB" sz="800">
                <a:solidFill>
                  <a:schemeClr val="bg2"/>
                </a:solidFill>
              </a:rPr>
              <a:pPr eaLnBrk="1" hangingPunct="1">
                <a:buSzTx/>
              </a:pPr>
              <a:t>7</a:t>
            </a:fld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5119066" y="1752297"/>
            <a:ext cx="2373908" cy="40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00" tIns="40050" rIns="80100" bIns="40050">
            <a:spAutoFit/>
          </a:bodyPr>
          <a:lstStyle>
            <a:lvl1pPr eaLnBrk="0" hangingPunct="0">
              <a:buSzPct val="90000"/>
              <a:defRPr sz="21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SzPct val="90000"/>
              <a:defRPr sz="21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SzPct val="90000"/>
              <a:defRPr sz="21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SzPct val="90000"/>
              <a:defRPr sz="21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SzPct val="90000"/>
              <a:defRPr sz="21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1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1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1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21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C00000"/>
                </a:solidFill>
              </a:rPr>
              <a:t>Обновить слайд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43154" cy="5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/>
          <p:nvPr/>
        </p:nvSpPr>
        <p:spPr>
          <a:xfrm>
            <a:off x="5436096" y="4365104"/>
            <a:ext cx="3344222" cy="1921318"/>
          </a:xfrm>
          <a:prstGeom prst="rect">
            <a:avLst/>
          </a:prstGeom>
          <a:solidFill>
            <a:srgbClr val="5F2987"/>
          </a:solidFill>
          <a:ln w="9525">
            <a:noFill/>
            <a:miter lim="800000"/>
            <a:headEnd/>
            <a:tailEnd/>
          </a:ln>
          <a:effectLst/>
        </p:spPr>
        <p:txBody>
          <a:bodyPr lIns="157704" tIns="0" rIns="0" bIns="0"/>
          <a:lstStyle/>
          <a:p>
            <a:pPr defTabSz="695433">
              <a:spcAft>
                <a:spcPct val="50000"/>
              </a:spcAft>
              <a:buSzPct val="90000"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За </a:t>
            </a:r>
            <a:r>
              <a:rPr lang="ru-RU" sz="1200" b="1" dirty="0">
                <a:solidFill>
                  <a:schemeClr val="bg1"/>
                </a:solidFill>
              </a:rPr>
              <a:t>выполнение каждого шага бизнес-процесса  несет ответственность четко определенный отдел предприятия Группы ТЕЛЕ2, которым может выступать:</a:t>
            </a:r>
          </a:p>
          <a:p>
            <a:pPr marL="393614" indent="-240619" defTabSz="695433">
              <a:spcAft>
                <a:spcPct val="5000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ru-RU" sz="1100" b="1" dirty="0">
                <a:solidFill>
                  <a:schemeClr val="bg1"/>
                </a:solidFill>
              </a:rPr>
              <a:t> отдел регионального предприятия</a:t>
            </a:r>
          </a:p>
          <a:p>
            <a:pPr marL="393614" indent="-240619" defTabSz="695433">
              <a:spcAft>
                <a:spcPct val="50000"/>
              </a:spcAft>
              <a:buClr>
                <a:srgbClr val="FFFFFF">
                  <a:lumMod val="50000"/>
                </a:srgbClr>
              </a:buClr>
              <a:buSzPct val="90000"/>
              <a:buFontTx/>
              <a:buChar char="•"/>
              <a:defRPr/>
            </a:pPr>
            <a:r>
              <a:rPr lang="ru-RU" sz="1100" b="1" dirty="0">
                <a:solidFill>
                  <a:schemeClr val="bg1"/>
                </a:solidFill>
              </a:rPr>
              <a:t> отдел ОЦО</a:t>
            </a:r>
          </a:p>
          <a:p>
            <a:pPr marL="393614" indent="-240619" defTabSz="695433">
              <a:spcAft>
                <a:spcPct val="50000"/>
              </a:spcAft>
              <a:buClr>
                <a:srgbClr val="FFFFFF">
                  <a:lumMod val="50000"/>
                </a:srgbClr>
              </a:buClr>
              <a:buSzPct val="90000"/>
              <a:buFontTx/>
              <a:buChar char="•"/>
              <a:defRPr/>
            </a:pPr>
            <a:r>
              <a:rPr lang="ru-RU" sz="1100" b="1" dirty="0">
                <a:solidFill>
                  <a:schemeClr val="bg1"/>
                </a:solidFill>
              </a:rPr>
              <a:t> отдел/департамент корпоративного центра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7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245" y="-27384"/>
            <a:ext cx="8805987" cy="755921"/>
          </a:xfrm>
        </p:spPr>
        <p:txBody>
          <a:bodyPr/>
          <a:lstStyle/>
          <a:p>
            <a:r>
              <a:rPr lang="en-US" sz="1600" dirty="0"/>
              <a:t/>
            </a:r>
            <a:br>
              <a:rPr lang="en-US" sz="1600" dirty="0"/>
            </a:br>
            <a:r>
              <a:rPr lang="ru-RU" sz="2000" kern="1200" dirty="0"/>
              <a:t>Организация поддержки функций в процессе предоставления/оформления первичных </a:t>
            </a:r>
            <a:r>
              <a:rPr lang="ru-RU" sz="2000" kern="1200" dirty="0" smtClean="0"/>
              <a:t>документов</a:t>
            </a:r>
            <a:br>
              <a:rPr lang="ru-RU" sz="2000" kern="1200" dirty="0" smtClean="0"/>
            </a:br>
            <a:endParaRPr lang="ru-RU" sz="2000" kern="1200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10489" y="6549873"/>
            <a:ext cx="2158397" cy="1627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912787" eaLnBrk="0" hangingPunct="0"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651196" indent="-250460" defTabSz="912787" eaLnBrk="0" hangingPunct="0"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001840" indent="-200368" defTabSz="912787" eaLnBrk="0" hangingPunct="0"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402575" indent="-200368" defTabSz="912787" eaLnBrk="0" hangingPunct="0"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1803311" indent="-200368" defTabSz="912787" eaLnBrk="0" hangingPunct="0"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204047" indent="-200368" defTabSz="912787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604783" indent="-200368" defTabSz="912787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005519" indent="-200368" defTabSz="912787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406254" indent="-200368" defTabSz="912787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 sz="180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SzTx/>
            </a:pPr>
            <a:fld id="{89720600-D0C0-41C6-87AF-FF5F2BCCB410}" type="slidenum">
              <a:rPr lang="en-GB" sz="800">
                <a:solidFill>
                  <a:schemeClr val="bg2"/>
                </a:solidFill>
              </a:rPr>
              <a:pPr eaLnBrk="1" hangingPunct="1">
                <a:buSzTx/>
              </a:pPr>
              <a:t>8</a:t>
            </a:fld>
            <a:endParaRPr lang="en-GB" sz="80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9" y="1412777"/>
            <a:ext cx="873924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8544" y="584684"/>
            <a:ext cx="6682259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239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600" u="sng" dirty="0" smtClean="0"/>
              <a:t>Справочная информация для сотрудников функций о документообороте компании с гиперссылками на типы документов, образцы заполнения, сроки предоставления</a:t>
            </a:r>
            <a:r>
              <a:rPr lang="ru-RU" sz="1600" dirty="0" smtClean="0"/>
              <a:t>.</a:t>
            </a:r>
          </a:p>
          <a:p>
            <a:endParaRPr lang="ru-RU" sz="15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44" y="4221088"/>
            <a:ext cx="8099880" cy="243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73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71550" y="4005263"/>
            <a:ext cx="7932738" cy="223202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82663" y="2205038"/>
            <a:ext cx="7921625" cy="180022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82663" y="836613"/>
            <a:ext cx="7921625" cy="136842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654050" y="619125"/>
            <a:ext cx="79502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>
              <a:buClr>
                <a:srgbClr val="3366CC"/>
              </a:buClr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8438" name="Прямоугольник 1"/>
          <p:cNvSpPr>
            <a:spLocks noChangeArrowheads="1"/>
          </p:cNvSpPr>
          <p:nvPr/>
        </p:nvSpPr>
        <p:spPr bwMode="auto">
          <a:xfrm>
            <a:off x="395288" y="-57862"/>
            <a:ext cx="850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Организация документооборота. Системное решение.</a:t>
            </a: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1116013" y="893763"/>
            <a:ext cx="7632700" cy="591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</a:rPr>
              <a:t>Количество пользователей </a:t>
            </a:r>
            <a:r>
              <a:rPr lang="ru-RU" sz="1600" dirty="0" smtClean="0">
                <a:solidFill>
                  <a:srgbClr val="000000"/>
                </a:solidFill>
              </a:rPr>
              <a:t>системы</a:t>
            </a:r>
            <a:endParaRPr lang="ru-RU" sz="1600" dirty="0">
              <a:solidFill>
                <a:srgbClr val="000000"/>
              </a:solidFill>
            </a:endParaRP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</a:rPr>
              <a:t>Количество </a:t>
            </a:r>
            <a:r>
              <a:rPr lang="ru-RU" sz="1600" dirty="0" smtClean="0">
                <a:solidFill>
                  <a:srgbClr val="000000"/>
                </a:solidFill>
              </a:rPr>
              <a:t>документов</a:t>
            </a:r>
            <a:endParaRPr lang="ru-RU" sz="1600" dirty="0">
              <a:solidFill>
                <a:srgbClr val="000000"/>
              </a:solidFill>
            </a:endParaRP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</a:rPr>
              <a:t>Количество площадок </a:t>
            </a:r>
            <a:r>
              <a:rPr lang="ru-RU" sz="1600" dirty="0" smtClean="0">
                <a:solidFill>
                  <a:srgbClr val="000000"/>
                </a:solidFill>
              </a:rPr>
              <a:t>-регионов</a:t>
            </a:r>
            <a:endParaRPr lang="ru-RU" sz="1600" dirty="0">
              <a:solidFill>
                <a:srgbClr val="000000"/>
              </a:solidFill>
            </a:endParaRP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</a:rPr>
              <a:t>Высокая скорость работы </a:t>
            </a: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000000"/>
              </a:solidFill>
            </a:endParaRP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</a:rPr>
              <a:t>Обмен документами с </a:t>
            </a:r>
            <a:r>
              <a:rPr lang="ru-RU" sz="1600" dirty="0" smtClean="0">
                <a:solidFill>
                  <a:srgbClr val="000000"/>
                </a:solidFill>
              </a:rPr>
              <a:t>ОЦО. Электронный архив. </a:t>
            </a:r>
            <a:endParaRPr lang="ru-RU" sz="1600" dirty="0">
              <a:solidFill>
                <a:srgbClr val="000000"/>
              </a:solidFill>
            </a:endParaRP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</a:rPr>
              <a:t>Пакетное сканирование файлов с распознаванием и загрузкой в систему</a:t>
            </a: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</a:rPr>
              <a:t>Стандартный функционал (безопасность, согласования-визирования, отчеты, уведомления, группировка, управление учетными записями и правами доступа, оперативный доступ к данным)</a:t>
            </a: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</a:rPr>
              <a:t>Гибкий атрибутивный поиск документов</a:t>
            </a:r>
          </a:p>
          <a:p>
            <a:pPr algn="just">
              <a:spcAft>
                <a:spcPts val="200"/>
              </a:spcAft>
              <a:buClr>
                <a:srgbClr val="0070C0"/>
              </a:buClr>
              <a:defRPr/>
            </a:pPr>
            <a:endParaRPr lang="ru-RU" sz="1600" dirty="0">
              <a:solidFill>
                <a:srgbClr val="000000"/>
              </a:solidFill>
            </a:endParaRP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</a:rPr>
              <a:t>Возможность интеграции с другими ИС Компании</a:t>
            </a: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</a:rPr>
              <a:t>Интеграция с внешними Информационными системами</a:t>
            </a: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</a:rPr>
              <a:t>Возможность постоянного увеличения объёмов хранимых документов и количества пользователей</a:t>
            </a: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</a:rPr>
              <a:t>Возможность создавать новые процессы и отчеты без привлечения интегратора</a:t>
            </a: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</a:rPr>
              <a:t>Наличие гибкого пользовательского интерфейса в Системе (возможность его изменения без дополнительного программирования)</a:t>
            </a: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000000"/>
              </a:solidFill>
            </a:endParaRPr>
          </a:p>
          <a:p>
            <a:pPr marL="457200" indent="-457200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36712"/>
            <a:ext cx="648072" cy="13681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Параметры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04864"/>
            <a:ext cx="648072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Функционал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05064"/>
            <a:ext cx="648072" cy="22322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Гибкость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7790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le2 Powerpoint template arial fin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AE900"/>
      </a:accent1>
      <a:accent2>
        <a:srgbClr val="FBA235"/>
      </a:accent2>
      <a:accent3>
        <a:srgbClr val="FFFFFF"/>
      </a:accent3>
      <a:accent4>
        <a:srgbClr val="000000"/>
      </a:accent4>
      <a:accent5>
        <a:srgbClr val="FCF2AA"/>
      </a:accent5>
      <a:accent6>
        <a:srgbClr val="E3922F"/>
      </a:accent6>
      <a:hlink>
        <a:srgbClr val="FF5A00"/>
      </a:hlink>
      <a:folHlink>
        <a:srgbClr val="890039"/>
      </a:folHlink>
    </a:clrScheme>
    <a:fontScheme name="Tele2 Powerpoint template arial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e2 Powerpoint template arial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2 Powerpoint template arial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2 Powerpoint template arial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2 Powerpoint template arial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2 Powerpoint template arial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2 Powerpoint template arial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2 Powerpoint template arial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2 Powerpoint template arial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2 Powerpoint template arial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2 Powerpoint template arial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2 Powerpoint template arial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2 Powerpoint template arial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2 Powerpoint template arial fin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AE900"/>
        </a:accent1>
        <a:accent2>
          <a:srgbClr val="22792B"/>
        </a:accent2>
        <a:accent3>
          <a:srgbClr val="FFFFFF"/>
        </a:accent3>
        <a:accent4>
          <a:srgbClr val="000000"/>
        </a:accent4>
        <a:accent5>
          <a:srgbClr val="FCF2AA"/>
        </a:accent5>
        <a:accent6>
          <a:srgbClr val="1E6D26"/>
        </a:accent6>
        <a:hlink>
          <a:srgbClr val="D940AE"/>
        </a:hlink>
        <a:folHlink>
          <a:srgbClr val="FBA2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2 Powerpoint template arial final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AE900"/>
        </a:accent1>
        <a:accent2>
          <a:srgbClr val="22792B"/>
        </a:accent2>
        <a:accent3>
          <a:srgbClr val="FFFFFF"/>
        </a:accent3>
        <a:accent4>
          <a:srgbClr val="000000"/>
        </a:accent4>
        <a:accent5>
          <a:srgbClr val="FCF2AA"/>
        </a:accent5>
        <a:accent6>
          <a:srgbClr val="1E6D26"/>
        </a:accent6>
        <a:hlink>
          <a:srgbClr val="0063CE"/>
        </a:hlink>
        <a:folHlink>
          <a:srgbClr val="D940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2 Powerpoint template arial final 15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FAE900"/>
        </a:accent1>
        <a:accent2>
          <a:srgbClr val="22792B"/>
        </a:accent2>
        <a:accent3>
          <a:srgbClr val="FFFFFF"/>
        </a:accent3>
        <a:accent4>
          <a:srgbClr val="DADADA"/>
        </a:accent4>
        <a:accent5>
          <a:srgbClr val="FCF2AA"/>
        </a:accent5>
        <a:accent6>
          <a:srgbClr val="1E6D26"/>
        </a:accent6>
        <a:hlink>
          <a:srgbClr val="0063CE"/>
        </a:hlink>
        <a:folHlink>
          <a:srgbClr val="D940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2 Powerpoint template arial final 16">
        <a:dk1>
          <a:srgbClr val="808080"/>
        </a:dk1>
        <a:lt1>
          <a:srgbClr val="FFFFFF"/>
        </a:lt1>
        <a:dk2>
          <a:srgbClr val="080808"/>
        </a:dk2>
        <a:lt2>
          <a:srgbClr val="FFFFFF"/>
        </a:lt2>
        <a:accent1>
          <a:srgbClr val="FAE900"/>
        </a:accent1>
        <a:accent2>
          <a:srgbClr val="22792B"/>
        </a:accent2>
        <a:accent3>
          <a:srgbClr val="AAAAAA"/>
        </a:accent3>
        <a:accent4>
          <a:srgbClr val="DADADA"/>
        </a:accent4>
        <a:accent5>
          <a:srgbClr val="FCF2AA"/>
        </a:accent5>
        <a:accent6>
          <a:srgbClr val="1E6D26"/>
        </a:accent6>
        <a:hlink>
          <a:srgbClr val="0063CE"/>
        </a:hlink>
        <a:folHlink>
          <a:srgbClr val="D940A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6241</TotalTime>
  <Words>1238</Words>
  <Application>Microsoft Office PowerPoint</Application>
  <PresentationFormat>Экран (4:3)</PresentationFormat>
  <Paragraphs>243</Paragraphs>
  <Slides>18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Tele2 Powerpoint template arial final</vt:lpstr>
      <vt:lpstr>Visio</vt:lpstr>
      <vt:lpstr>Повышение эффективности и качества финансовой отчетности при переводе бухгалтерии на обслуживание в ОЦО   </vt:lpstr>
      <vt:lpstr>Общая информация о компании Теле2</vt:lpstr>
      <vt:lpstr>Особенности структуры компаний Теле2-Россия</vt:lpstr>
      <vt:lpstr>Предпосылки создания ОЦО</vt:lpstr>
      <vt:lpstr>Цели создания ОЦО  Создание ОЦО позволяет достичь следующих преимуществ: </vt:lpstr>
      <vt:lpstr>Слайд 6</vt:lpstr>
      <vt:lpstr>Слайд 7</vt:lpstr>
      <vt:lpstr> Организация поддержки функций в процессе предоставления/оформления первичных документов </vt:lpstr>
      <vt:lpstr>Слайд 9</vt:lpstr>
      <vt:lpstr>Слайд 10</vt:lpstr>
      <vt:lpstr>Составляющие эффективности процесса формирования  отчетности</vt:lpstr>
      <vt:lpstr>Слайд 12</vt:lpstr>
      <vt:lpstr>Слайд 13</vt:lpstr>
      <vt:lpstr>Слайд 14</vt:lpstr>
      <vt:lpstr>Слайд 15</vt:lpstr>
      <vt:lpstr>Слайд 16</vt:lpstr>
      <vt:lpstr>Процедура создания IFRS отчетности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компании. Information about  company</dc:title>
  <dc:creator>Ефремова Маргарита Геннадьевна</dc:creator>
  <cp:lastModifiedBy>Denis</cp:lastModifiedBy>
  <cp:revision>119</cp:revision>
  <cp:lastPrinted>2012-09-24T05:48:43Z</cp:lastPrinted>
  <dcterms:created xsi:type="dcterms:W3CDTF">2012-09-21T12:41:14Z</dcterms:created>
  <dcterms:modified xsi:type="dcterms:W3CDTF">2012-10-02T18:49:27Z</dcterms:modified>
</cp:coreProperties>
</file>